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1"/>
  </p:sldMasterIdLst>
  <p:notesMasterIdLst>
    <p:notesMasterId r:id="rId8"/>
  </p:notesMasterIdLst>
  <p:sldIdLst>
    <p:sldId id="339" r:id="rId2"/>
    <p:sldId id="306" r:id="rId3"/>
    <p:sldId id="307" r:id="rId4"/>
    <p:sldId id="309" r:id="rId5"/>
    <p:sldId id="340" r:id="rId6"/>
    <p:sldId id="332" r:id="rId7"/>
  </p:sldIdLst>
  <p:sldSz cx="9144000" cy="5143500" type="screen16x9"/>
  <p:notesSz cx="6858000" cy="9144000"/>
  <p:embeddedFontLst>
    <p:embeddedFont>
      <p:font typeface="Source Sans 3" panose="020B0303030403020204" pitchFamily="34" charset="0"/>
      <p:regular r:id="rId9"/>
      <p:bold r:id="rId10"/>
      <p:italic r:id="rId11"/>
      <p:boldItalic r:id="rId1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1317"/>
    <a:srgbClr val="004994"/>
    <a:srgbClr val="EDEDED"/>
    <a:srgbClr val="C6C6C6"/>
    <a:srgbClr val="555555"/>
    <a:srgbClr val="3C3C3C"/>
    <a:srgbClr val="D4EDFC"/>
    <a:srgbClr val="A1DAF8"/>
    <a:srgbClr val="4EBFEF"/>
    <a:srgbClr val="0095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81343" autoAdjust="0"/>
  </p:normalViewPr>
  <p:slideViewPr>
    <p:cSldViewPr snapToGrid="0" showGuides="1">
      <p:cViewPr varScale="1">
        <p:scale>
          <a:sx n="104" d="100"/>
          <a:sy n="104" d="100"/>
        </p:scale>
        <p:origin x="114" y="83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82" d="100"/>
          <a:sy n="82" d="100"/>
        </p:scale>
        <p:origin x="118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Unfälle nach Art des Feuerwehrdienstes 2024 (1619 Unfälle)</a:t>
            </a:r>
          </a:p>
          <a:p>
            <a:pPr>
              <a:defRPr>
                <a:solidFill>
                  <a:schemeClr val="bg2">
                    <a:lumMod val="25000"/>
                  </a:schemeClr>
                </a:solidFill>
              </a:defRPr>
            </a:pPr>
            <a:endParaRPr lang="de-DE" dirty="0">
              <a:solidFill>
                <a:schemeClr val="bg2">
                  <a:lumMod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c:rich>
      </c:tx>
      <c:layout>
        <c:manualLayout>
          <c:xMode val="edge"/>
          <c:yMode val="edge"/>
          <c:x val="0.17895539143709818"/>
          <c:y val="5.6404401497485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2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24402806618501952"/>
          <c:y val="0.38998707762804447"/>
          <c:w val="0.54333508877763381"/>
          <c:h val="0.43563423345097363"/>
        </c:manualLayout>
      </c:layout>
      <c:pie3DChart>
        <c:varyColors val="1"/>
        <c:ser>
          <c:idx val="0"/>
          <c:order val="0"/>
          <c:spPr>
            <a:solidFill>
              <a:srgbClr val="FFFF00"/>
            </a:solidFill>
            <a:ln>
              <a:solidFill>
                <a:schemeClr val="bg2">
                  <a:lumMod val="50000"/>
                </a:schemeClr>
              </a:solidFill>
            </a:ln>
          </c:spPr>
          <c:explosion val="15"/>
          <c:dPt>
            <c:idx val="0"/>
            <c:bubble3D val="0"/>
            <c:spPr>
              <a:solidFill>
                <a:srgbClr val="FF0000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AAE-4275-ACFB-C383918F41CE}"/>
              </c:ext>
            </c:extLst>
          </c:dPt>
          <c:dPt>
            <c:idx val="1"/>
            <c:bubble3D val="0"/>
            <c:spPr>
              <a:solidFill>
                <a:srgbClr val="AEF2F4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AAE-4275-ACFB-C383918F41CE}"/>
              </c:ext>
            </c:extLst>
          </c:dPt>
          <c:dPt>
            <c:idx val="2"/>
            <c:bubble3D val="0"/>
            <c:explosion val="7"/>
            <c:spPr>
              <a:solidFill>
                <a:srgbClr val="FF6969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FAAE-4275-ACFB-C383918F41CE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FAAE-4275-ACFB-C383918F41CE}"/>
              </c:ext>
            </c:extLst>
          </c:dPt>
          <c:dPt>
            <c:idx val="4"/>
            <c:bubble3D val="0"/>
            <c:spPr>
              <a:solidFill>
                <a:srgbClr val="33CCCC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FAAE-4275-ACFB-C383918F41CE}"/>
              </c:ext>
            </c:extLst>
          </c:dPt>
          <c:dPt>
            <c:idx val="5"/>
            <c:bubble3D val="0"/>
            <c:explosion val="8"/>
            <c:spPr>
              <a:solidFill>
                <a:srgbClr val="7EF6B4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AAE-4275-ACFB-C383918F41CE}"/>
              </c:ext>
            </c:extLst>
          </c:dPt>
          <c:dPt>
            <c:idx val="6"/>
            <c:bubble3D val="0"/>
            <c:explosion val="17"/>
            <c:spPr>
              <a:solidFill>
                <a:srgbClr val="013DFF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AAE-4275-ACFB-C383918F41CE}"/>
              </c:ext>
            </c:extLst>
          </c:dPt>
          <c:dPt>
            <c:idx val="7"/>
            <c:bubble3D val="0"/>
            <c:spPr>
              <a:solidFill>
                <a:schemeClr val="bg2">
                  <a:lumMod val="75000"/>
                </a:schemeClr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AAE-4275-ACFB-C383918F41CE}"/>
              </c:ext>
            </c:extLst>
          </c:dPt>
          <c:dLbls>
            <c:dLbl>
              <c:idx val="0"/>
              <c:layout>
                <c:manualLayout>
                  <c:x val="-7.2896940034422819E-2"/>
                  <c:y val="-6.0309357356436808E-3"/>
                </c:manualLayout>
              </c:layout>
              <c:tx>
                <c:rich>
                  <a:bodyPr/>
                  <a:lstStyle/>
                  <a:p>
                    <a:fld id="{0507B3A7-4132-4A4A-976A-14060D9E3AC3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 </a:t>
                    </a:r>
                    <a:fld id="{A39987FE-45FA-4427-A989-1A4063D5F258}" type="VALUE">
                      <a:rPr lang="en-US">
                        <a:solidFill>
                          <a:srgbClr val="00B050"/>
                        </a:solidFill>
                      </a:rPr>
                      <a:pPr/>
                      <a:t>[WERT]</a:t>
                    </a:fld>
                    <a:endParaRPr lang="en-US" baseline="0" dirty="0">
                      <a:solidFill>
                        <a:srgbClr val="00B050"/>
                      </a:solidFill>
                    </a:endParaRPr>
                  </a:p>
                  <a:p>
                    <a:fld id="{D169FE2C-2F47-4194-9386-0096D82917B4}" type="PERCENTAGE">
                      <a:rPr lang="en-US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48154775723913"/>
                      <c:h val="0.142781969987857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AE-4275-ACFB-C383918F41CE}"/>
                </c:ext>
              </c:extLst>
            </c:dLbl>
            <c:dLbl>
              <c:idx val="1"/>
              <c:layout>
                <c:manualLayout>
                  <c:x val="-5.8616223720837279E-3"/>
                  <c:y val="-2.1514494065354432E-2"/>
                </c:manualLayout>
              </c:layout>
              <c:tx>
                <c:rich>
                  <a:bodyPr/>
                  <a:lstStyle/>
                  <a:p>
                    <a:fld id="{12C4CC27-8CE1-462A-964C-EC8C3D746084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 </a:t>
                    </a:r>
                    <a:fld id="{8393FE26-68DA-4EAB-9C90-155E31A639C7}" type="VALUE">
                      <a:rPr lang="en-US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endParaRPr lang="en-US" baseline="0" dirty="0">
                      <a:solidFill>
                        <a:srgbClr val="FF0000"/>
                      </a:solidFill>
                    </a:endParaRPr>
                  </a:p>
                  <a:p>
                    <a:fld id="{5F7E2033-B01A-4FAB-AFBA-C8F6E29743BE}" type="PERCENTAGE">
                      <a:rPr lang="en-US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4749941498010927"/>
                      <c:h val="0.185635224430418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AE-4275-ACFB-C383918F41CE}"/>
                </c:ext>
              </c:extLst>
            </c:dLbl>
            <c:dLbl>
              <c:idx val="2"/>
              <c:layout>
                <c:manualLayout>
                  <c:x val="2.4178514377180059E-3"/>
                  <c:y val="1.0814889003695693E-3"/>
                </c:manualLayout>
              </c:layout>
              <c:tx>
                <c:rich>
                  <a:bodyPr/>
                  <a:lstStyle/>
                  <a:p>
                    <a:fld id="{83C84057-B09D-4384-B607-7B9992C10E92}" type="CATEGORYNAME">
                      <a:rPr lang="de-DE"/>
                      <a:pPr/>
                      <a:t>[RUBRIKENNAME]</a:t>
                    </a:fld>
                    <a:r>
                      <a:rPr lang="de-DE"/>
                      <a:t> </a:t>
                    </a:r>
                    <a:fld id="{C71E835A-CD70-4F6F-A5BB-6DBDDB5BC6C5}" type="VALUE">
                      <a:rPr lang="de-DE"/>
                      <a:pPr/>
                      <a:t>[WERT]</a:t>
                    </a:fld>
                    <a:endParaRPr lang="de-DE" baseline="0"/>
                  </a:p>
                  <a:p>
                    <a:fld id="{D7B6D517-9BAF-4691-A852-A5A2FB73596A}" type="PERCENTAGE">
                      <a:rPr lang="de-DE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2283396097005762"/>
                      <c:h val="0.1861805934513435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AE-4275-ACFB-C383918F41CE}"/>
                </c:ext>
              </c:extLst>
            </c:dLbl>
            <c:dLbl>
              <c:idx val="3"/>
              <c:layout>
                <c:manualLayout>
                  <c:x val="-0.24637930604688146"/>
                  <c:y val="-5.714255827604196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AF9C777-A3B7-45A9-B94C-FD21061B03FB}" type="CATEGORYNAME">
                      <a:rPr lang="de-DE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de-DE" baseline="0" dirty="0"/>
                      <a:t> </a:t>
                    </a:r>
                    <a:fld id="{3A20F627-56D4-4681-8891-EC07A956685B}" type="VALUE">
                      <a:rPr lang="de-DE">
                        <a:solidFill>
                          <a:srgbClr val="FF0000"/>
                        </a:solidFill>
                      </a:rPr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de-DE" baseline="0" dirty="0">
                      <a:solidFill>
                        <a:srgbClr val="FF0000"/>
                      </a:solidFill>
                    </a:endParaRPr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96765B5F-7A84-41B5-8E38-05DA20B848C2}" type="PERCENTAGE">
                      <a:rPr lang="de-DE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42997138825796993"/>
                      <c:h val="0.138095297868601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FAAE-4275-ACFB-C383918F41CE}"/>
                </c:ext>
              </c:extLst>
            </c:dLbl>
            <c:dLbl>
              <c:idx val="4"/>
              <c:layout>
                <c:manualLayout>
                  <c:x val="2.7040034745796738E-2"/>
                  <c:y val="2.68362188452579E-2"/>
                </c:manualLayout>
              </c:layout>
              <c:tx>
                <c:rich>
                  <a:bodyPr/>
                  <a:lstStyle/>
                  <a:p>
                    <a:fld id="{3E51820E-2E2A-46F6-996C-2C135A3E17B5}" type="CATEGORYNAME">
                      <a:rPr lang="de-DE"/>
                      <a:pPr/>
                      <a:t>[RUBRIKENNAME]</a:t>
                    </a:fld>
                    <a:r>
                      <a:rPr lang="de-DE" baseline="0" dirty="0"/>
                      <a:t> </a:t>
                    </a:r>
                    <a:fld id="{A23FB69A-20BF-4E97-B358-753A958341F5}" type="VALUE">
                      <a:rPr lang="de-DE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endParaRPr lang="de-DE" dirty="0">
                      <a:solidFill>
                        <a:srgbClr val="FF0000"/>
                      </a:solidFill>
                    </a:endParaRPr>
                  </a:p>
                  <a:p>
                    <a:fld id="{71F50410-AA35-4595-B41B-6D4C6FF763F9}" type="PERCENTAGE">
                      <a:rPr lang="de-DE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740334248287514"/>
                      <c:h val="0.1668819294237652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FAAE-4275-ACFB-C383918F41CE}"/>
                </c:ext>
              </c:extLst>
            </c:dLbl>
            <c:dLbl>
              <c:idx val="5"/>
              <c:layout>
                <c:manualLayout>
                  <c:x val="1.8688327710834469E-2"/>
                  <c:y val="-6.12628447452324E-2"/>
                </c:manualLayout>
              </c:layout>
              <c:tx>
                <c:rich>
                  <a:bodyPr/>
                  <a:lstStyle/>
                  <a:p>
                    <a:fld id="{5711113E-FB21-48AA-9312-5C029AC31A68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 </a:t>
                    </a:r>
                    <a:fld id="{591C8919-351B-49FD-A2AF-4484C76768AB}" type="VALUE">
                      <a:rPr lang="en-US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endParaRPr lang="en-US" baseline="0" dirty="0">
                      <a:solidFill>
                        <a:srgbClr val="FF0000"/>
                      </a:solidFill>
                    </a:endParaRPr>
                  </a:p>
                  <a:p>
                    <a:fld id="{53E0CC97-C736-419E-A2F0-3192311F9F73}" type="PERCENTAGE">
                      <a:rPr lang="en-US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5356423656865873"/>
                      <c:h val="0.1427819699878571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AAE-4275-ACFB-C383918F41CE}"/>
                </c:ext>
              </c:extLst>
            </c:dLbl>
            <c:dLbl>
              <c:idx val="6"/>
              <c:layout>
                <c:manualLayout>
                  <c:x val="0.11232220357030601"/>
                  <c:y val="-3.93937452020078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5ED58AB4-FE43-4D9D-A8A7-1D46610EE26E}" type="CATEGORYNAME">
                      <a:rPr lang="en-US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en-US" baseline="0" dirty="0"/>
                      <a:t> </a:t>
                    </a:r>
                    <a:fld id="{28574A6A-EEBE-4DD8-BDBC-E53462E5B6E5}" type="VALUE">
                      <a:rPr lang="en-US">
                        <a:solidFill>
                          <a:srgbClr val="00B050"/>
                        </a:solidFill>
                      </a:rPr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en-US" baseline="0" dirty="0">
                      <a:solidFill>
                        <a:srgbClr val="00B050"/>
                      </a:solidFill>
                    </a:endParaRPr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A4817AE8-AAE0-4271-B3B9-0260BD329200}" type="PERCENTAGE">
                      <a:rPr lang="en-US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409122987104641"/>
                      <c:h val="0.1545640549293299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FAAE-4275-ACFB-C383918F41CE}"/>
                </c:ext>
              </c:extLst>
            </c:dLbl>
            <c:dLbl>
              <c:idx val="7"/>
              <c:layout>
                <c:manualLayout>
                  <c:x val="0.11073964976347651"/>
                  <c:y val="-7.0518427593095914E-2"/>
                </c:manualLayout>
              </c:layout>
              <c:tx>
                <c:rich>
                  <a:bodyPr/>
                  <a:lstStyle/>
                  <a:p>
                    <a:fld id="{493B9B42-CC45-433A-A12E-69E2D6B47067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 </a:t>
                    </a:r>
                    <a:fld id="{2A62E465-11F9-4FE4-96FF-B14AA8BEA089}" type="VALUE">
                      <a:rPr lang="en-US" smtClean="0"/>
                      <a:pPr/>
                      <a:t>[WERT]</a:t>
                    </a:fld>
                    <a:r>
                      <a:rPr lang="en-US" dirty="0"/>
                      <a:t> </a:t>
                    </a:r>
                  </a:p>
                  <a:p>
                    <a:fld id="{57B161A1-2621-48BC-84BF-BBC0F379AF89}" type="PERCENTAGE">
                      <a:rPr lang="en-US" smtClean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45281278024991"/>
                      <c:h val="9.938301619788934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FAAE-4275-ACFB-C383918F41C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'Diagr. FF-JF 2023-2024'!$A$4:$A$11</c:f>
              <c:strCache>
                <c:ptCount val="8"/>
                <c:pt idx="0">
                  <c:v>Brandeinsatz</c:v>
                </c:pt>
                <c:pt idx="1">
                  <c:v>Technische Hilfeleistung</c:v>
                </c:pt>
                <c:pt idx="2">
                  <c:v>Abwehr sonstiger Gefahren</c:v>
                </c:pt>
                <c:pt idx="3">
                  <c:v>Übungs- und Schulungsdienst</c:v>
                </c:pt>
                <c:pt idx="4">
                  <c:v>Arb.- und Werkstättendienst</c:v>
                </c:pt>
                <c:pt idx="5">
                  <c:v>Dienstsport</c:v>
                </c:pt>
                <c:pt idx="6">
                  <c:v>Dienstliche Veranstaltungen</c:v>
                </c:pt>
                <c:pt idx="7">
                  <c:v>sonstiges</c:v>
                </c:pt>
              </c:strCache>
            </c:strRef>
          </c:cat>
          <c:val>
            <c:numRef>
              <c:f>'Diagr. FF-JF 2023-2024'!$B$4:$B$11</c:f>
              <c:numCache>
                <c:formatCode>#,##0</c:formatCode>
                <c:ptCount val="8"/>
                <c:pt idx="0">
                  <c:v>268</c:v>
                </c:pt>
                <c:pt idx="1">
                  <c:v>137</c:v>
                </c:pt>
                <c:pt idx="2">
                  <c:v>40</c:v>
                </c:pt>
                <c:pt idx="3">
                  <c:v>589</c:v>
                </c:pt>
                <c:pt idx="4">
                  <c:v>80</c:v>
                </c:pt>
                <c:pt idx="5">
                  <c:v>169</c:v>
                </c:pt>
                <c:pt idx="6" formatCode="General">
                  <c:v>305</c:v>
                </c:pt>
                <c:pt idx="7" formatCode="General">
                  <c:v>31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AAE-4275-ACFB-C383918F41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Unfälle nach Art des Feuerwehrdienstes 2023 (1568 Unfälle)</a:t>
            </a:r>
          </a:p>
        </c:rich>
      </c:tx>
      <c:layout>
        <c:manualLayout>
          <c:xMode val="edge"/>
          <c:yMode val="edge"/>
          <c:x val="6.9916547172738208E-2"/>
          <c:y val="5.609144419157893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2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7313690618437191"/>
          <c:y val="0.32285398485397282"/>
          <c:w val="0.61988912412730746"/>
          <c:h val="0.52107109480842007"/>
        </c:manualLayout>
      </c:layout>
      <c:pie3DChart>
        <c:varyColors val="1"/>
        <c:ser>
          <c:idx val="0"/>
          <c:order val="0"/>
          <c:dPt>
            <c:idx val="0"/>
            <c:bubble3D val="0"/>
            <c:explosion val="11"/>
            <c:spPr>
              <a:solidFill>
                <a:srgbClr val="FF0000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970-4554-B8A7-6D72B82C5088}"/>
              </c:ext>
            </c:extLst>
          </c:dPt>
          <c:dPt>
            <c:idx val="1"/>
            <c:bubble3D val="0"/>
            <c:explosion val="14"/>
            <c:spPr>
              <a:solidFill>
                <a:srgbClr val="95E6EF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970-4554-B8A7-6D72B82C5088}"/>
              </c:ext>
            </c:extLst>
          </c:dPt>
          <c:dPt>
            <c:idx val="2"/>
            <c:bubble3D val="0"/>
            <c:explosion val="6"/>
            <c:spPr>
              <a:solidFill>
                <a:schemeClr val="accent2">
                  <a:lumMod val="60000"/>
                  <a:lumOff val="40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4970-4554-B8A7-6D72B82C5088}"/>
              </c:ext>
            </c:extLst>
          </c:dPt>
          <c:dPt>
            <c:idx val="3"/>
            <c:bubble3D val="0"/>
            <c:explosion val="33"/>
            <c:spPr>
              <a:solidFill>
                <a:srgbClr val="FFFF00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4970-4554-B8A7-6D72B82C5088}"/>
              </c:ext>
            </c:extLst>
          </c:dPt>
          <c:dPt>
            <c:idx val="4"/>
            <c:bubble3D val="0"/>
            <c:explosion val="18"/>
            <c:spPr>
              <a:solidFill>
                <a:srgbClr val="34BACC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970-4554-B8A7-6D72B82C5088}"/>
              </c:ext>
            </c:extLst>
          </c:dPt>
          <c:dPt>
            <c:idx val="5"/>
            <c:bubble3D val="0"/>
            <c:explosion val="11"/>
            <c:spPr>
              <a:solidFill>
                <a:srgbClr val="CCFFCC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4970-4554-B8A7-6D72B82C5088}"/>
              </c:ext>
            </c:extLst>
          </c:dPt>
          <c:dPt>
            <c:idx val="6"/>
            <c:bubble3D val="0"/>
            <c:explosion val="13"/>
            <c:spPr>
              <a:solidFill>
                <a:srgbClr val="3366FF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4970-4554-B8A7-6D72B82C5088}"/>
              </c:ext>
            </c:extLst>
          </c:dPt>
          <c:dPt>
            <c:idx val="7"/>
            <c:bubble3D val="0"/>
            <c:explosion val="41"/>
            <c:spPr>
              <a:solidFill>
                <a:schemeClr val="bg2">
                  <a:lumMod val="90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4970-4554-B8A7-6D72B82C5088}"/>
              </c:ext>
            </c:extLst>
          </c:dPt>
          <c:dLbls>
            <c:dLbl>
              <c:idx val="0"/>
              <c:layout>
                <c:manualLayout>
                  <c:x val="-9.5830915139151748E-2"/>
                  <c:y val="-2.5601862135532463E-2"/>
                </c:manualLayout>
              </c:layout>
              <c:tx>
                <c:rich>
                  <a:bodyPr/>
                  <a:lstStyle/>
                  <a:p>
                    <a:fld id="{17847FDB-F53A-4E7D-95BC-01D4EEF8DA46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 </a:t>
                    </a:r>
                    <a:fld id="{747DE79E-51F8-417D-B7E5-7B669F047ADD}" type="VALUE">
                      <a:rPr lang="en-US" baseline="0"/>
                      <a:pPr/>
                      <a:t>[WERT]</a:t>
                    </a:fld>
                    <a:r>
                      <a:rPr lang="en-US" baseline="0"/>
                      <a:t> </a:t>
                    </a:r>
                  </a:p>
                  <a:p>
                    <a:fld id="{E4CC7271-41C9-46F2-93A0-5BEC18DB82EB}" type="PERCENTAGE">
                      <a:rPr lang="en-US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310861423220974"/>
                      <c:h val="0.1076604554865424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970-4554-B8A7-6D72B82C5088}"/>
                </c:ext>
              </c:extLst>
            </c:dLbl>
            <c:dLbl>
              <c:idx val="1"/>
              <c:layout>
                <c:manualLayout>
                  <c:x val="4.4263957516219882E-3"/>
                  <c:y val="-1.67621214577168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BCE5A6D9-51BE-48DA-915A-1BDE1E72EBAB}" type="CATEGORYNAME">
                      <a:rPr lang="en-US" sz="90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en-US" sz="900" baseline="0"/>
                      <a:t> </a:t>
                    </a:r>
                    <a:fld id="{06BFF2DD-9B91-4852-9E7C-8340930B8B8B}" type="VALUE">
                      <a:rPr lang="en-US" sz="900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en-US" sz="900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5EF89C00-351C-4442-9B96-CE3F4CAE81C2}" type="PERCENTAGE">
                      <a:rPr lang="en-US" sz="900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521853067837618"/>
                      <c:h val="0.1894410725089534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970-4554-B8A7-6D72B82C5088}"/>
                </c:ext>
              </c:extLst>
            </c:dLbl>
            <c:dLbl>
              <c:idx val="2"/>
              <c:layout>
                <c:manualLayout>
                  <c:x val="7.2325745625081454E-3"/>
                  <c:y val="3.6693395342259794E-2"/>
                </c:manualLayout>
              </c:layout>
              <c:tx>
                <c:rich>
                  <a:bodyPr/>
                  <a:lstStyle/>
                  <a:p>
                    <a:fld id="{D381DF11-D1CA-403B-986C-BF667764C7FF}" type="CATEGORYNAME">
                      <a:rPr lang="de-DE"/>
                      <a:pPr/>
                      <a:t>[RUBRIKENNAME]</a:t>
                    </a:fld>
                    <a:r>
                      <a:rPr lang="de-DE" baseline="0"/>
                      <a:t> </a:t>
                    </a:r>
                    <a:fld id="{43F7BF43-152E-4462-89DF-56EB89A89267}" type="VALUE">
                      <a:rPr lang="de-DE" baseline="0"/>
                      <a:pPr/>
                      <a:t>[WERT]</a:t>
                    </a:fld>
                    <a:endParaRPr lang="de-DE" baseline="0"/>
                  </a:p>
                  <a:p>
                    <a:fld id="{B4457CF8-4CAB-4595-B8D0-44E436451F0A}" type="PERCENTAGE">
                      <a:rPr lang="de-DE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486832248286114"/>
                      <c:h val="0.2028984637181742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4970-4554-B8A7-6D72B82C5088}"/>
                </c:ext>
              </c:extLst>
            </c:dLbl>
            <c:dLbl>
              <c:idx val="3"/>
              <c:layout>
                <c:manualLayout>
                  <c:x val="-0.24220815429034354"/>
                  <c:y val="-2.1313900845752127E-3"/>
                </c:manualLayout>
              </c:layout>
              <c:tx>
                <c:rich>
                  <a:bodyPr/>
                  <a:lstStyle/>
                  <a:p>
                    <a:fld id="{43BD0880-D3EA-4C56-9363-367C0172A53F}" type="CATEGORYNAME">
                      <a:rPr lang="de-DE"/>
                      <a:pPr/>
                      <a:t>[RUBRIKENNAME]</a:t>
                    </a:fld>
                    <a:r>
                      <a:rPr lang="de-DE" baseline="0"/>
                      <a:t> </a:t>
                    </a:r>
                    <a:fld id="{D5DC7946-4A9D-4818-A775-1AC4AB2C51CB}" type="VALUE">
                      <a:rPr lang="de-DE" baseline="0"/>
                      <a:pPr/>
                      <a:t>[WERT]</a:t>
                    </a:fld>
                    <a:endParaRPr lang="de-DE" baseline="0"/>
                  </a:p>
                  <a:p>
                    <a:fld id="{0B1245F3-66BA-47F1-9F51-0692D49ED819}" type="PERCENTAGE">
                      <a:rPr lang="de-DE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4106045410305017"/>
                      <c:h val="0.1488821250064203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4970-4554-B8A7-6D72B82C5088}"/>
                </c:ext>
              </c:extLst>
            </c:dLbl>
            <c:dLbl>
              <c:idx val="4"/>
              <c:layout>
                <c:manualLayout>
                  <c:x val="9.6620411255118454E-3"/>
                  <c:y val="9.2814942443628541E-3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293033389222875"/>
                      <c:h val="0.153519119974865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4970-4554-B8A7-6D72B82C5088}"/>
                </c:ext>
              </c:extLst>
            </c:dLbl>
            <c:dLbl>
              <c:idx val="5"/>
              <c:layout>
                <c:manualLayout>
                  <c:x val="-1.0774678839120788E-2"/>
                  <c:y val="-7.892330197533392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Dienstsport</a:t>
                    </a:r>
                    <a:r>
                      <a:rPr lang="en-US" baseline="0"/>
                      <a:t> </a:t>
                    </a:r>
                    <a:fld id="{793E7C10-60BC-4A69-8544-8C1B07B0F74A}" type="VALUE">
                      <a:rPr lang="en-US" baseline="0"/>
                      <a:pPr/>
                      <a:t>[WERT]</a:t>
                    </a:fld>
                    <a:endParaRPr lang="en-US" baseline="0"/>
                  </a:p>
                  <a:p>
                    <a:fld id="{E1728BF7-A690-49F8-9098-D5A92DDCE320}" type="PERCENTAGE">
                      <a:rPr lang="en-US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4970-4554-B8A7-6D72B82C5088}"/>
                </c:ext>
              </c:extLst>
            </c:dLbl>
            <c:dLbl>
              <c:idx val="6"/>
              <c:layout>
                <c:manualLayout>
                  <c:x val="7.7226977020016102E-2"/>
                  <c:y val="-1.6817486570624873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477856856216589"/>
                      <c:h val="0.153519119974865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4970-4554-B8A7-6D72B82C5088}"/>
                </c:ext>
              </c:extLst>
            </c:dLbl>
            <c:dLbl>
              <c:idx val="7"/>
              <c:layout>
                <c:manualLayout>
                  <c:x val="1.5762653892160028E-2"/>
                  <c:y val="-3.888131787646109E-2"/>
                </c:manualLayout>
              </c:layout>
              <c:tx>
                <c:rich>
                  <a:bodyPr/>
                  <a:lstStyle/>
                  <a:p>
                    <a:fld id="{0D2C938B-CE8C-4C80-8DD5-026D974EB898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 </a:t>
                    </a:r>
                    <a:fld id="{469404FA-E381-40DF-943A-310AA4FF3E13}" type="VALUE">
                      <a:rPr lang="en-US" baseline="0"/>
                      <a:pPr/>
                      <a:t>[WERT]</a:t>
                    </a:fld>
                    <a:endParaRPr lang="en-US" baseline="0"/>
                  </a:p>
                  <a:p>
                    <a:fld id="{0E9FEEE1-25E0-4125-B1D7-C0F8B4C3BD0F}" type="PERCENTAGE">
                      <a:rPr lang="en-US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4970-4554-B8A7-6D72B82C50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'[1]Diagr. FF-JF 2022-2023'!$A$4:$A$11</c:f>
              <c:strCache>
                <c:ptCount val="8"/>
                <c:pt idx="0">
                  <c:v>Brandeinsatz</c:v>
                </c:pt>
                <c:pt idx="1">
                  <c:v>Technische Hilfeleistung</c:v>
                </c:pt>
                <c:pt idx="2">
                  <c:v>Abwehr sonstiger Gefahren</c:v>
                </c:pt>
                <c:pt idx="3">
                  <c:v>Übungs- und Schulungsdienst</c:v>
                </c:pt>
                <c:pt idx="4">
                  <c:v>Arb.- und Werkstättendienst</c:v>
                </c:pt>
                <c:pt idx="5">
                  <c:v>Körperschulung und Sport</c:v>
                </c:pt>
                <c:pt idx="6">
                  <c:v>Dienstliche Veranstaltungen</c:v>
                </c:pt>
                <c:pt idx="7">
                  <c:v>sonstiges</c:v>
                </c:pt>
              </c:strCache>
            </c:strRef>
          </c:cat>
          <c:val>
            <c:numRef>
              <c:f>'[1]Diagr. FF-JF 2022-2023'!$B$4:$B$11</c:f>
              <c:numCache>
                <c:formatCode>General</c:formatCode>
                <c:ptCount val="8"/>
                <c:pt idx="0">
                  <c:v>320</c:v>
                </c:pt>
                <c:pt idx="1">
                  <c:v>98</c:v>
                </c:pt>
                <c:pt idx="2">
                  <c:v>44</c:v>
                </c:pt>
                <c:pt idx="3">
                  <c:v>555</c:v>
                </c:pt>
                <c:pt idx="4">
                  <c:v>61</c:v>
                </c:pt>
                <c:pt idx="5">
                  <c:v>149</c:v>
                </c:pt>
                <c:pt idx="6">
                  <c:v>323</c:v>
                </c:pt>
                <c:pt idx="7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970-4554-B8A7-6D72B82C50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b="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 nach Art des Feuerwehrdienstes 2024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5504087036843472"/>
          <c:y val="0.36676950548995962"/>
          <c:w val="0.61718247895171241"/>
          <c:h val="0.48848405857412086"/>
        </c:manualLayout>
      </c:layout>
      <c:pie3DChart>
        <c:varyColors val="1"/>
        <c:ser>
          <c:idx val="0"/>
          <c:order val="0"/>
          <c:spPr>
            <a:ln>
              <a:solidFill>
                <a:schemeClr val="bg2">
                  <a:lumMod val="50000"/>
                </a:schemeClr>
              </a:solidFill>
            </a:ln>
          </c:spPr>
          <c:dPt>
            <c:idx val="0"/>
            <c:bubble3D val="0"/>
            <c:explosion val="16"/>
            <c:spPr>
              <a:solidFill>
                <a:srgbClr val="FF0000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907-4F8A-9860-6AB9D9C3430F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907-4F8A-9860-6AB9D9C3430F}"/>
              </c:ext>
            </c:extLst>
          </c:dPt>
          <c:dPt>
            <c:idx val="2"/>
            <c:bubble3D val="0"/>
            <c:explosion val="9"/>
            <c:spPr>
              <a:solidFill>
                <a:schemeClr val="bg2">
                  <a:lumMod val="50000"/>
                </a:schemeClr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907-4F8A-9860-6AB9D9C3430F}"/>
              </c:ext>
            </c:extLst>
          </c:dPt>
          <c:dPt>
            <c:idx val="3"/>
            <c:bubble3D val="0"/>
            <c:explosion val="22"/>
            <c:spPr>
              <a:solidFill>
                <a:srgbClr val="FFFF00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2907-4F8A-9860-6AB9D9C3430F}"/>
              </c:ext>
            </c:extLst>
          </c:dPt>
          <c:dPt>
            <c:idx val="4"/>
            <c:bubble3D val="0"/>
            <c:explosion val="24"/>
            <c:spPr>
              <a:solidFill>
                <a:srgbClr val="CE77F9"/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2907-4F8A-9860-6AB9D9C3430F}"/>
              </c:ext>
            </c:extLst>
          </c:dPt>
          <c:dPt>
            <c:idx val="5"/>
            <c:bubble3D val="0"/>
            <c:explosion val="16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2907-4F8A-9860-6AB9D9C3430F}"/>
              </c:ext>
            </c:extLst>
          </c:dPt>
          <c:dPt>
            <c:idx val="6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2907-4F8A-9860-6AB9D9C3430F}"/>
              </c:ext>
            </c:extLst>
          </c:dPt>
          <c:dPt>
            <c:idx val="7"/>
            <c:bubble3D val="0"/>
            <c:explosion val="36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bg2">
                    <a:lumMod val="50000"/>
                  </a:schemeClr>
                </a:solidFill>
              </a:ln>
              <a:effectLst/>
              <a:sp3d contourW="25400">
                <a:contourClr>
                  <a:schemeClr val="bg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2907-4F8A-9860-6AB9D9C3430F}"/>
              </c:ext>
            </c:extLst>
          </c:dPt>
          <c:dLbls>
            <c:dLbl>
              <c:idx val="0"/>
              <c:layout>
                <c:manualLayout>
                  <c:x val="-5.9386065627304231E-2"/>
                  <c:y val="-4.2079773494059045E-2"/>
                </c:manualLayout>
              </c:layout>
              <c:tx>
                <c:rich>
                  <a:bodyPr/>
                  <a:lstStyle/>
                  <a:p>
                    <a:fld id="{4BEBE9DB-B16A-474F-94E2-E8BA6ADA3BC2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CD372F5D-6FB6-4888-972A-4DF172AC7603}" type="VALUE">
                      <a:rPr lang="en-US" baseline="0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r>
                      <a:rPr lang="en-US" baseline="0" dirty="0"/>
                      <a:t>
</a:t>
                    </a:r>
                    <a:fld id="{E0D6812E-1247-4500-A11C-CEFD36BCB388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2907-4F8A-9860-6AB9D9C3430F}"/>
                </c:ext>
              </c:extLst>
            </c:dLbl>
            <c:dLbl>
              <c:idx val="1"/>
              <c:layout>
                <c:manualLayout>
                  <c:x val="-2.1868590159217251E-2"/>
                  <c:y val="-3.5542238027691575E-2"/>
                </c:manualLayout>
              </c:layout>
              <c:tx>
                <c:rich>
                  <a:bodyPr/>
                  <a:lstStyle/>
                  <a:p>
                    <a:fld id="{A226C78C-BE33-4F88-933F-C13300068916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C4C50538-8B78-4A25-8FD8-95B4AB68891D}" type="VALUE">
                      <a:rPr lang="en-US" baseline="0">
                        <a:solidFill>
                          <a:srgbClr val="00B050"/>
                        </a:solidFill>
                      </a:rPr>
                      <a:pPr/>
                      <a:t>[WERT]</a:t>
                    </a:fld>
                    <a:r>
                      <a:rPr lang="en-US" baseline="0" dirty="0"/>
                      <a:t>
</a:t>
                    </a:r>
                    <a:fld id="{A834C346-8FFF-4ED6-B6D2-421EC28069CC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502183222978265"/>
                      <c:h val="0.1984342164234410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907-4F8A-9860-6AB9D9C3430F}"/>
                </c:ext>
              </c:extLst>
            </c:dLbl>
            <c:dLbl>
              <c:idx val="2"/>
              <c:layout>
                <c:manualLayout>
                  <c:x val="4.0601771352253378E-3"/>
                  <c:y val="8.8928649009088496E-3"/>
                </c:manualLayout>
              </c:layout>
              <c:tx>
                <c:rich>
                  <a:bodyPr/>
                  <a:lstStyle/>
                  <a:p>
                    <a:fld id="{C5F77078-E597-48F0-B4FC-E7B684F27BAB}" type="CATEGORYNAME">
                      <a:rPr lang="de-DE"/>
                      <a:pPr/>
                      <a:t>[RUBRIKENNAME]</a:t>
                    </a:fld>
                    <a:r>
                      <a:rPr lang="de-DE" baseline="0" dirty="0"/>
                      <a:t>
</a:t>
                    </a:r>
                    <a:fld id="{FCDB4DF2-086C-4910-8419-D3298B0045BF}" type="VALUE">
                      <a:rPr lang="de-DE" baseline="0">
                        <a:solidFill>
                          <a:srgbClr val="00B050"/>
                        </a:solidFill>
                      </a:rPr>
                      <a:pPr/>
                      <a:t>[WERT]</a:t>
                    </a:fld>
                    <a:r>
                      <a:rPr lang="de-DE" baseline="0" dirty="0"/>
                      <a:t>
</a:t>
                    </a:r>
                    <a:fld id="{8266F3D6-2C15-4EF6-8FA3-E5395F36855D}" type="PERCENTAGE">
                      <a:rPr lang="de-DE" baseline="0"/>
                      <a:pPr/>
                      <a:t>[PROZENTSATZ]</a:t>
                    </a:fld>
                    <a:endParaRPr lang="de-DE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662045470560072"/>
                      <c:h val="0.2446895066729052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907-4F8A-9860-6AB9D9C3430F}"/>
                </c:ext>
              </c:extLst>
            </c:dLbl>
            <c:dLbl>
              <c:idx val="3"/>
              <c:layout>
                <c:manualLayout>
                  <c:x val="-0.1997989078838143"/>
                  <c:y val="-2.682751911988838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90299998-FF57-46B5-B002-B0A51D01E2B0}" type="CATEGORYNAME">
                      <a:rPr lang="de-DE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de-DE" baseline="0" dirty="0"/>
                      <a:t>
</a:t>
                    </a:r>
                    <a:fld id="{A28DF036-F1ED-40B0-9BCC-4ACCCF9F2DDF}" type="VALUE">
                      <a:rPr lang="de-DE" baseline="0">
                        <a:solidFill>
                          <a:srgbClr val="00B050"/>
                        </a:solidFill>
                      </a:rPr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r>
                      <a:rPr lang="de-DE" baseline="0" dirty="0"/>
                      <a:t>
</a:t>
                    </a:r>
                    <a:fld id="{3AB545EF-F3D6-4FE1-A6A7-6DEA438A4724}" type="PERCENTAG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8480862410208988"/>
                      <c:h val="0.2089194811797207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2907-4F8A-9860-6AB9D9C3430F}"/>
                </c:ext>
              </c:extLst>
            </c:dLbl>
            <c:dLbl>
              <c:idx val="4"/>
              <c:layout>
                <c:manualLayout>
                  <c:x val="4.1856276505318991E-3"/>
                  <c:y val="4.1962654279105144E-2"/>
                </c:manualLayout>
              </c:layout>
              <c:tx>
                <c:rich>
                  <a:bodyPr/>
                  <a:lstStyle/>
                  <a:p>
                    <a:fld id="{27820669-645C-4C79-9D1F-A9C32B68F207}" type="CATEGORYNAME">
                      <a:rPr lang="de-DE"/>
                      <a:pPr/>
                      <a:t>[RUBRIKENNAME]</a:t>
                    </a:fld>
                    <a:r>
                      <a:rPr lang="de-DE" baseline="0" dirty="0"/>
                      <a:t>
</a:t>
                    </a:r>
                    <a:fld id="{79154DF3-FD83-4AA0-82F7-99B4CE240923}" type="VALUE">
                      <a:rPr lang="de-DE" baseline="0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r>
                      <a:rPr lang="de-DE" baseline="0" dirty="0"/>
                      <a:t>
</a:t>
                    </a:r>
                    <a:fld id="{3BCC9946-29F1-42CA-9A13-012D64DBC4A0}" type="PERCENTAGE">
                      <a:rPr lang="de-DE" baseline="0"/>
                      <a:pPr/>
                      <a:t>[PROZENTSATZ]</a:t>
                    </a:fld>
                    <a:endParaRPr lang="de-DE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2907-4F8A-9860-6AB9D9C3430F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8D22C26A-505E-454D-9873-E96B0B7B513B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C640B17D-9A9B-48EE-8E92-AB326326313A}" type="VALUE">
                      <a:rPr lang="en-US" baseline="0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r>
                      <a:rPr lang="en-US" baseline="0" dirty="0"/>
                      <a:t>
</a:t>
                    </a:r>
                    <a:fld id="{7A2BED85-5E27-40D3-96AC-7129875B45B8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2907-4F8A-9860-6AB9D9C3430F}"/>
                </c:ext>
              </c:extLst>
            </c:dLbl>
            <c:dLbl>
              <c:idx val="6"/>
              <c:layout>
                <c:manualLayout>
                  <c:x val="3.5021689931006808E-2"/>
                  <c:y val="-3.1495929927365017E-2"/>
                </c:manualLayout>
              </c:layout>
              <c:tx>
                <c:rich>
                  <a:bodyPr/>
                  <a:lstStyle/>
                  <a:p>
                    <a:fld id="{DA698A4F-F580-49CA-A2F0-F715D6593D51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A1605C50-52AB-4CA5-B59D-306FEF5EFA66}" type="VALUE">
                      <a:rPr lang="en-US" baseline="0">
                        <a:solidFill>
                          <a:srgbClr val="FF0000"/>
                        </a:solidFill>
                      </a:rPr>
                      <a:pPr/>
                      <a:t>[WERT]</a:t>
                    </a:fld>
                    <a:r>
                      <a:rPr lang="en-US" baseline="0" dirty="0"/>
                      <a:t>
</a:t>
                    </a:r>
                    <a:fld id="{C32763A6-DC2B-43BD-825E-61972A56BD6A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2907-4F8A-9860-6AB9D9C3430F}"/>
                </c:ext>
              </c:extLst>
            </c:dLbl>
            <c:dLbl>
              <c:idx val="7"/>
              <c:layout>
                <c:manualLayout>
                  <c:x val="6.6256989004061601E-2"/>
                  <c:y val="-2.3894447442883261E-2"/>
                </c:manualLayout>
              </c:layout>
              <c:tx>
                <c:rich>
                  <a:bodyPr/>
                  <a:lstStyle/>
                  <a:p>
                    <a:fld id="{54F88FB1-112E-4B08-93BC-247E99DFA53E}" type="CATEGORYNAME">
                      <a:rPr lang="en-US"/>
                      <a:pPr/>
                      <a:t>[RUBRIKENNAME]</a:t>
                    </a:fld>
                    <a:r>
                      <a:rPr lang="en-US" baseline="0" dirty="0"/>
                      <a:t>
</a:t>
                    </a:r>
                    <a:fld id="{CED96181-05AA-4E0E-9FBD-F347B342605C}" type="VALUE">
                      <a:rPr lang="en-US" baseline="0">
                        <a:solidFill>
                          <a:srgbClr val="00B050"/>
                        </a:solidFill>
                      </a:rPr>
                      <a:pPr/>
                      <a:t>[WERT]</a:t>
                    </a:fld>
                    <a:r>
                      <a:rPr lang="en-US" baseline="0" dirty="0"/>
                      <a:t>
</a:t>
                    </a:r>
                    <a:fld id="{3C076B5E-F789-4CFA-96BD-3AA24DFF60C3}" type="PERCENTAGE">
                      <a:rPr lang="en-US" baseline="0"/>
                      <a:pPr/>
                      <a:t>[PROZENTSATZ]</a:t>
                    </a:fld>
                    <a:endParaRPr lang="en-US" baseline="0" dirty="0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2907-4F8A-9860-6AB9D9C3430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'Diagr. FF-JF 2023-2024'!$A$34:$A$41</c:f>
              <c:strCache>
                <c:ptCount val="8"/>
                <c:pt idx="0">
                  <c:v>Brandeinsatz</c:v>
                </c:pt>
                <c:pt idx="1">
                  <c:v>Techn. Hilfeleistung</c:v>
                </c:pt>
                <c:pt idx="2">
                  <c:v>Abwehr sonstiger Gefahren</c:v>
                </c:pt>
                <c:pt idx="3">
                  <c:v>Übungs- und Schulungsdienst</c:v>
                </c:pt>
                <c:pt idx="4">
                  <c:v>Arb.- und Werkst.-dienst</c:v>
                </c:pt>
                <c:pt idx="5">
                  <c:v>Dienstsport</c:v>
                </c:pt>
                <c:pt idx="6">
                  <c:v>Dienstl. Veranstaltung</c:v>
                </c:pt>
                <c:pt idx="7">
                  <c:v>sonstiges</c:v>
                </c:pt>
              </c:strCache>
            </c:strRef>
          </c:cat>
          <c:val>
            <c:numRef>
              <c:f>'Diagr. FF-JF 2023-2024'!$B$34:$B$41</c:f>
              <c:numCache>
                <c:formatCode>#,##0\ "€"</c:formatCode>
                <c:ptCount val="8"/>
                <c:pt idx="0">
                  <c:v>386438.89999999979</c:v>
                </c:pt>
                <c:pt idx="1">
                  <c:v>126823.00000000004</c:v>
                </c:pt>
                <c:pt idx="2">
                  <c:v>67557.180000000008</c:v>
                </c:pt>
                <c:pt idx="3">
                  <c:v>577175.87000000011</c:v>
                </c:pt>
                <c:pt idx="4">
                  <c:v>94988.369999999981</c:v>
                </c:pt>
                <c:pt idx="5">
                  <c:v>313465.37999999995</c:v>
                </c:pt>
                <c:pt idx="6">
                  <c:v>231409.15000000002</c:v>
                </c:pt>
                <c:pt idx="7">
                  <c:v>51465.15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907-4F8A-9860-6AB9D9C343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de-DE" b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 nach Art des Feuerwehrdienstes 2023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e-DE"/>
        </a:p>
      </c:txPr>
    </c:title>
    <c:autoTitleDeleted val="0"/>
    <c:view3D>
      <c:rotX val="2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6753279951897701"/>
          <c:y val="0.38251479648495362"/>
          <c:w val="0.60963886038001203"/>
          <c:h val="0.52253224381172847"/>
        </c:manualLayout>
      </c:layout>
      <c:pie3DChart>
        <c:varyColors val="1"/>
        <c:ser>
          <c:idx val="0"/>
          <c:order val="0"/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dPt>
            <c:idx val="0"/>
            <c:bubble3D val="0"/>
            <c:explosion val="12"/>
            <c:spPr>
              <a:solidFill>
                <a:srgbClr val="FF0000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B4BA-4BD1-A162-CF3E66A6AE56}"/>
              </c:ext>
            </c:extLst>
          </c:dPt>
          <c:dPt>
            <c:idx val="1"/>
            <c:bubble3D val="0"/>
            <c:spPr>
              <a:solidFill>
                <a:schemeClr val="accent4">
                  <a:lumMod val="50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B4BA-4BD1-A162-CF3E66A6AE56}"/>
              </c:ext>
            </c:extLst>
          </c:dPt>
          <c:dPt>
            <c:idx val="2"/>
            <c:bubble3D val="0"/>
            <c:explosion val="5"/>
            <c:spPr>
              <a:solidFill>
                <a:schemeClr val="bg2">
                  <a:lumMod val="50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B4BA-4BD1-A162-CF3E66A6AE56}"/>
              </c:ext>
            </c:extLst>
          </c:dPt>
          <c:dPt>
            <c:idx val="3"/>
            <c:bubble3D val="0"/>
            <c:explosion val="12"/>
            <c:spPr>
              <a:solidFill>
                <a:srgbClr val="FFFF00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B4BA-4BD1-A162-CF3E66A6AE56}"/>
              </c:ext>
            </c:extLst>
          </c:dPt>
          <c:dPt>
            <c:idx val="4"/>
            <c:bubble3D val="0"/>
            <c:explosion val="19"/>
            <c:spPr>
              <a:solidFill>
                <a:schemeClr val="accent5"/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B4BA-4BD1-A162-CF3E66A6AE56}"/>
              </c:ext>
            </c:extLst>
          </c:dPt>
          <c:dPt>
            <c:idx val="5"/>
            <c:bubble3D val="0"/>
            <c:explosion val="14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B4BA-4BD1-A162-CF3E66A6AE56}"/>
              </c:ext>
            </c:extLst>
          </c:dPt>
          <c:dPt>
            <c:idx val="6"/>
            <c:bubble3D val="0"/>
            <c:explosion val="11"/>
            <c:spPr>
              <a:solidFill>
                <a:schemeClr val="accent2">
                  <a:lumMod val="40000"/>
                  <a:lumOff val="60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B4BA-4BD1-A162-CF3E66A6AE56}"/>
              </c:ext>
            </c:extLst>
          </c:dPt>
          <c:dPt>
            <c:idx val="7"/>
            <c:bubble3D val="0"/>
            <c:explosion val="41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  <a:sp3d contourW="25400">
                <a:contourClr>
                  <a:schemeClr val="tx1">
                    <a:lumMod val="50000"/>
                    <a:lumOff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B4BA-4BD1-A162-CF3E66A6AE56}"/>
              </c:ext>
            </c:extLst>
          </c:dPt>
          <c:dLbls>
            <c:dLbl>
              <c:idx val="0"/>
              <c:layout>
                <c:manualLayout>
                  <c:x val="-2.9917925019764556E-2"/>
                  <c:y val="-3.5930610659970399E-2"/>
                </c:manualLayout>
              </c:layout>
              <c:tx>
                <c:rich>
                  <a:bodyPr/>
                  <a:lstStyle/>
                  <a:p>
                    <a:fld id="{104925C6-C0DC-4CDF-8155-F800DDE7357E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 </a:t>
                    </a:r>
                    <a:fld id="{FFA569CA-9CB3-414A-AA65-9DDDAEC3EA48}" type="VALUE">
                      <a:rPr lang="en-US" baseline="0"/>
                      <a:pPr/>
                      <a:t>[WERT]</a:t>
                    </a:fld>
                    <a:endParaRPr lang="en-US" baseline="0"/>
                  </a:p>
                  <a:p>
                    <a:fld id="{25362D61-C99F-4E8B-BB7B-9FAAFCE11B52}" type="PERCENTAGE">
                      <a:rPr lang="en-US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4BA-4BD1-A162-CF3E66A6AE56}"/>
                </c:ext>
              </c:extLst>
            </c:dLbl>
            <c:dLbl>
              <c:idx val="1"/>
              <c:layout>
                <c:manualLayout>
                  <c:x val="-1.6372490894853084E-3"/>
                  <c:y val="7.235446692904789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0EC75FAD-B8BF-4B7A-B8D8-5D06859217C2}" type="CATEGORYNAME">
                      <a:rPr lang="en-US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en-US" baseline="0"/>
                      <a:t> </a:t>
                    </a:r>
                    <a:fld id="{F94E7F5C-7601-4D25-8EC5-E9ADEA98C0DF}" type="VALUE">
                      <a:rPr lang="en-US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en-US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7080D9F6-B444-47BB-8585-809FD6BCCBA2}" type="PERCENTAGE">
                      <a:rPr lang="en-US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769633657123704"/>
                      <c:h val="0.172221156350024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4BA-4BD1-A162-CF3E66A6AE56}"/>
                </c:ext>
              </c:extLst>
            </c:dLbl>
            <c:dLbl>
              <c:idx val="2"/>
              <c:layout>
                <c:manualLayout>
                  <c:x val="2.308044782429668E-2"/>
                  <c:y val="4.87507565631522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1F1DAFDF-150E-4133-9D1D-738119E144D8}" type="CATEGORYNAME">
                      <a:rPr lang="de-DE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endParaRPr lang="de-DE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D1C9A3FD-0875-47E9-9BE0-BE840506658B}" type="VALU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de-DE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D5E140EE-48B6-4890-A0F8-05017ADA87DB}" type="PERCENTAG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3887676538043226"/>
                      <c:h val="0.215419719860520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4BA-4BD1-A162-CF3E66A6AE56}"/>
                </c:ext>
              </c:extLst>
            </c:dLbl>
            <c:dLbl>
              <c:idx val="3"/>
              <c:layout>
                <c:manualLayout>
                  <c:x val="-4.2322744983941854E-2"/>
                  <c:y val="4.47401327028535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866E3FAB-EFA6-4339-B27E-06D930127AC7}" type="CATEGORYNAME">
                      <a:rPr lang="de-DE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de-DE" baseline="0"/>
                      <a:t> </a:t>
                    </a:r>
                    <a:fld id="{6137ABAC-E8D2-49F9-8222-00D794888F5C}" type="VALU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de-DE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E79C4E96-155E-43FF-A1FB-A782A0CF99E5}" type="PERCENTAG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43499502631348291"/>
                      <c:h val="0.1632466302244373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4BA-4BD1-A162-CF3E66A6AE56}"/>
                </c:ext>
              </c:extLst>
            </c:dLbl>
            <c:dLbl>
              <c:idx val="4"/>
              <c:layout>
                <c:manualLayout>
                  <c:x val="2.3739304424802744E-2"/>
                  <c:y val="2.89389601492173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34F4613-4441-4E17-9105-26C6EE6014EB}" type="CATEGORYNAME">
                      <a:rPr lang="de-DE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de-DE" baseline="0"/>
                      <a:t> </a:t>
                    </a:r>
                    <a:fld id="{CA01BEDD-9EAD-4853-86C3-34FE755CEED7}" type="VALU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de-DE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2E926328-5A89-4314-8811-24A1DAFC6E65}" type="PERCENTAGE">
                      <a:rPr lang="de-DE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139492147734532"/>
                      <c:h val="0.242493815880176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4BA-4BD1-A162-CF3E66A6AE56}"/>
                </c:ext>
              </c:extLst>
            </c:dLbl>
            <c:dLbl>
              <c:idx val="5"/>
              <c:layout>
                <c:manualLayout>
                  <c:x val="9.1543182345318781E-3"/>
                  <c:y val="-2.22230819865361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3775F983-7B5F-4943-AF99-3DCBBB46A3CC}" type="CATEGORYNAME">
                      <a:rPr lang="en-US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endParaRPr lang="en-US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4D88A2D9-1EF5-412F-ACCA-D60C2FFA2684}" type="VALUE">
                      <a:rPr lang="en-US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en-US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DF9591FF-69A7-4A43-A0F0-08B39130FD82}" type="PERCENTAGE">
                      <a:rPr lang="en-US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5613751748184759"/>
                      <c:h val="0.2056327478063315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4BA-4BD1-A162-CF3E66A6AE56}"/>
                </c:ext>
              </c:extLst>
            </c:dLbl>
            <c:dLbl>
              <c:idx val="6"/>
              <c:layout>
                <c:manualLayout>
                  <c:x val="3.8783986947599373E-2"/>
                  <c:y val="-4.5565859771969343E-2"/>
                </c:manualLayout>
              </c:layout>
              <c:tx>
                <c:rich>
                  <a:bodyPr/>
                  <a:lstStyle/>
                  <a:p>
                    <a:fld id="{12B48850-8D32-4BB0-AA70-9155D159F0C4}" type="CATEGORYNAME">
                      <a:rPr lang="en-US"/>
                      <a:pPr/>
                      <a:t>[RUBRIKENNAME]</a:t>
                    </a:fld>
                    <a:r>
                      <a:rPr lang="en-US" baseline="0"/>
                      <a:t> </a:t>
                    </a:r>
                    <a:fld id="{4F4912A4-A975-4A82-9BFC-4CDF4096F8C0}" type="VALUE">
                      <a:rPr lang="en-US" baseline="0"/>
                      <a:pPr/>
                      <a:t>[WERT]</a:t>
                    </a:fld>
                    <a:endParaRPr lang="en-US" baseline="0"/>
                  </a:p>
                  <a:p>
                    <a:fld id="{5BEB89D2-DF00-4F24-BB91-2524053DF9A9}" type="PERCENTAGE">
                      <a:rPr lang="en-US" baseline="0"/>
                      <a:pPr/>
                      <a:t>[PROZENTSATZ]</a:t>
                    </a:fld>
                    <a:endParaRPr lang="de-DE"/>
                  </a:p>
                </c:rich>
              </c:tx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4BA-4BD1-A162-CF3E66A6AE56}"/>
                </c:ext>
              </c:extLst>
            </c:dLbl>
            <c:dLbl>
              <c:idx val="7"/>
              <c:layout>
                <c:manualLayout>
                  <c:x val="8.1167570487119728E-2"/>
                  <c:y val="-1.1627664577439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72950D39-0BD0-4F38-B903-AAF3A3059EB1}" type="CATEGORYNAME">
                      <a:rPr lang="en-US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[RUBRIKENNAME]</a:t>
                    </a:fld>
                    <a:r>
                      <a:rPr lang="en-US" baseline="0"/>
                      <a:t> </a:t>
                    </a:r>
                    <a:fld id="{40C1E01E-66B5-4948-A4C2-AD98D3F5103C}" type="VALUE">
                      <a:rPr lang="en-US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[WERT]</a:t>
                    </a:fld>
                    <a:endParaRPr lang="en-US" baseline="0"/>
                  </a:p>
                  <a:p>
                    <a:pPr>
                      <a:defRPr>
                        <a:latin typeface="Arial" panose="020B0604020202020204" pitchFamily="34" charset="0"/>
                        <a:cs typeface="Arial" panose="020B0604020202020204" pitchFamily="34" charset="0"/>
                      </a:defRPr>
                    </a:pPr>
                    <a:fld id="{C512FDAB-00D5-4E33-957D-4A51847720CC}" type="PERCENTAGE">
                      <a:rPr lang="en-US" baseline="0"/>
                      <a:pPr>
                        <a:defRPr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[PROZENTSATZ]</a:t>
                    </a:fld>
                    <a:endParaRPr lang="de-DE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de-DE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separator>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557059566006816"/>
                      <c:h val="0.1897412686517329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4BA-4BD1-A162-CF3E66A6AE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e-DE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eparator> 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'[1]Diagr. FF-JF 2022-2023'!$A$34:$A$41</c:f>
              <c:strCache>
                <c:ptCount val="8"/>
                <c:pt idx="0">
                  <c:v>Brandeinsatz</c:v>
                </c:pt>
                <c:pt idx="1">
                  <c:v>Techn. Hilfeleistung</c:v>
                </c:pt>
                <c:pt idx="2">
                  <c:v>Abwehr sonstiger Gefahren</c:v>
                </c:pt>
                <c:pt idx="3">
                  <c:v>Übungs- und Schulungsdienst</c:v>
                </c:pt>
                <c:pt idx="4">
                  <c:v>Arb.- und Werkst.-dienst</c:v>
                </c:pt>
                <c:pt idx="5">
                  <c:v>Dienstsport</c:v>
                </c:pt>
                <c:pt idx="6">
                  <c:v>Dienstl. Veranstaltung</c:v>
                </c:pt>
                <c:pt idx="7">
                  <c:v>sonstiges</c:v>
                </c:pt>
              </c:strCache>
            </c:strRef>
          </c:cat>
          <c:val>
            <c:numRef>
              <c:f>'[1]Diagr. FF-JF 2022-2023'!$B$34:$B$41</c:f>
              <c:numCache>
                <c:formatCode>#,##0\ "€"</c:formatCode>
                <c:ptCount val="8"/>
                <c:pt idx="0">
                  <c:v>324086.32000000007</c:v>
                </c:pt>
                <c:pt idx="1">
                  <c:v>120428.1</c:v>
                </c:pt>
                <c:pt idx="2">
                  <c:v>104191.38000000002</c:v>
                </c:pt>
                <c:pt idx="3">
                  <c:v>672462.72999999986</c:v>
                </c:pt>
                <c:pt idx="4">
                  <c:v>66882.209999999977</c:v>
                </c:pt>
                <c:pt idx="5">
                  <c:v>238784.7</c:v>
                </c:pt>
                <c:pt idx="6">
                  <c:v>220383.47999999998</c:v>
                </c:pt>
                <c:pt idx="7">
                  <c:v>34617.26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BA-4BD1-A162-CF3E66A6AE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'Unfallzahlen FF+JF 2012-2024'!$B$3</c:f>
              <c:strCache>
                <c:ptCount val="1"/>
                <c:pt idx="0">
                  <c:v>Unfälle</c:v>
                </c:pt>
              </c:strCache>
            </c:strRef>
          </c:tx>
          <c:spPr>
            <a:solidFill>
              <a:srgbClr val="FFC000"/>
            </a:solidFill>
            <a:ln>
              <a:noFill/>
            </a:ln>
            <a:effectLst/>
          </c:spPr>
          <c:invertIfNegative val="0"/>
          <c:cat>
            <c:numRef>
              <c:f>'Unfallzahlen FF+JF 2012-2024'!$A$4:$A$16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'Unfallzahlen FF+JF 2012-2024'!$B$4:$B$16</c:f>
              <c:numCache>
                <c:formatCode>General</c:formatCode>
                <c:ptCount val="13"/>
                <c:pt idx="0">
                  <c:v>1445</c:v>
                </c:pt>
                <c:pt idx="1">
                  <c:v>1475</c:v>
                </c:pt>
                <c:pt idx="2">
                  <c:v>1577</c:v>
                </c:pt>
                <c:pt idx="3">
                  <c:v>1604</c:v>
                </c:pt>
                <c:pt idx="4">
                  <c:v>1632</c:v>
                </c:pt>
                <c:pt idx="5">
                  <c:v>1571</c:v>
                </c:pt>
                <c:pt idx="6">
                  <c:v>1549</c:v>
                </c:pt>
                <c:pt idx="7">
                  <c:v>1608</c:v>
                </c:pt>
                <c:pt idx="8">
                  <c:v>780</c:v>
                </c:pt>
                <c:pt idx="9">
                  <c:v>961</c:v>
                </c:pt>
                <c:pt idx="10">
                  <c:v>1361</c:v>
                </c:pt>
                <c:pt idx="11">
                  <c:v>1568</c:v>
                </c:pt>
                <c:pt idx="12">
                  <c:v>1619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EA-4E78-8D9D-C246F3978D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1054223"/>
        <c:axId val="251055055"/>
      </c:barChart>
      <c:catAx>
        <c:axId val="2510542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51055055"/>
        <c:crosses val="autoZero"/>
        <c:auto val="1"/>
        <c:lblAlgn val="ctr"/>
        <c:lblOffset val="100"/>
        <c:noMultiLvlLbl val="0"/>
      </c:catAx>
      <c:valAx>
        <c:axId val="251055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e-DE"/>
          </a:p>
        </c:txPr>
        <c:crossAx val="2510542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de-DE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B7309-058B-5B47-8C1C-0B394D81ACFA}" type="datetimeFigureOut">
              <a:rPr lang="de-DE" smtClean="0"/>
              <a:t>10.10.2025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41F7DE-1887-C841-8C07-DFF79205CDC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77992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Allgemeine</a:t>
            </a:r>
            <a:r>
              <a:rPr lang="de-DE" baseline="0" dirty="0"/>
              <a:t> Abschlussfolie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41F7DE-1887-C841-8C07-DFF79205CDC1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474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46BE19AE-43E2-B998-910F-9D9C04126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10400"/>
            <a:ext cx="2377520" cy="435600"/>
          </a:xfrm>
          <a:prstGeom prst="rect">
            <a:avLst/>
          </a:prstGeom>
        </p:spPr>
      </p:pic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7FF93F97-BD0C-8A60-944E-94E68AA243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1245599"/>
            <a:ext cx="4323600" cy="2458800"/>
          </a:xfrm>
          <a:solidFill>
            <a:srgbClr val="004994"/>
          </a:solidFill>
        </p:spPr>
        <p:txBody>
          <a:bodyPr lIns="414000" tIns="414000" rIns="414000" bIns="414000"/>
          <a:lstStyle>
            <a:lvl1pPr marL="0" indent="0">
              <a:buNone/>
              <a:defRPr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Titel in 24 </a:t>
            </a:r>
            <a:r>
              <a:rPr lang="de-DE" dirty="0" err="1"/>
              <a:t>pt</a:t>
            </a:r>
            <a:r>
              <a:rPr lang="de-DE" dirty="0"/>
              <a:t>. </a:t>
            </a:r>
            <a:r>
              <a:rPr lang="de-DE" dirty="0" err="1"/>
              <a:t>Bold</a:t>
            </a:r>
            <a:r>
              <a:rPr lang="de-DE" dirty="0"/>
              <a:t> weiß</a:t>
            </a:r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5FD47DEB-BF40-E32C-FBCF-2C38C4024BB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2443843"/>
            <a:ext cx="4323600" cy="1260556"/>
          </a:xfrm>
        </p:spPr>
        <p:txBody>
          <a:bodyPr lIns="414000" rIns="414000" bIns="414000"/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7200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3272A922-AD3A-7EDF-9370-DE705758BB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3704400"/>
            <a:ext cx="4323600" cy="954000"/>
          </a:xfrm>
          <a:solidFill>
            <a:srgbClr val="D51317"/>
          </a:solidFill>
        </p:spPr>
        <p:txBody>
          <a:bodyPr lIns="414000" tIns="144000" rIns="414000" bIns="144000"/>
          <a:lstStyle>
            <a:lvl1pPr marL="0" indent="0">
              <a:lnSpc>
                <a:spcPct val="100000"/>
              </a:lnSpc>
              <a:buNone/>
              <a:defRPr sz="11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Hier steht ein Veranstaltungsort</a:t>
            </a:r>
            <a:br>
              <a:rPr lang="de-DE" dirty="0"/>
            </a:br>
            <a:r>
              <a:rPr lang="de-DE" dirty="0"/>
              <a:t>Hier steht Datum und Uhrzeit in Regular 11 </a:t>
            </a:r>
            <a:r>
              <a:rPr lang="de-DE" dirty="0" err="1"/>
              <a:t>pt</a:t>
            </a:r>
            <a:r>
              <a:rPr lang="de-DE" dirty="0"/>
              <a:t>. Weiß</a:t>
            </a:r>
            <a:br>
              <a:rPr lang="de-DE" dirty="0"/>
            </a:br>
            <a:r>
              <a:rPr lang="de-DE" dirty="0"/>
              <a:t>Hier steht eine weitere Information</a:t>
            </a:r>
          </a:p>
        </p:txBody>
      </p:sp>
    </p:spTree>
    <p:extLst>
      <p:ext uri="{BB962C8B-B14F-4D97-AF65-F5344CB8AC3E}">
        <p14:creationId xmlns:p14="http://schemas.microsoft.com/office/powerpoint/2010/main" val="14230811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 mit blauer Infobox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6CD7A35-C1CB-A9CA-47A9-D78D5367F971}"/>
              </a:ext>
            </a:extLst>
          </p:cNvPr>
          <p:cNvSpPr/>
          <p:nvPr userDrawn="1"/>
        </p:nvSpPr>
        <p:spPr>
          <a:xfrm>
            <a:off x="6048374" y="951429"/>
            <a:ext cx="3095625" cy="3707883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4A93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D989EC5-44FA-F584-0B68-80F1DBA76E9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53840" y="1058863"/>
            <a:ext cx="2558360" cy="34099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5AE1-F50E-D74C-BA07-BC224A369D15}" type="datetime1">
              <a:rPr lang="de-DE" smtClean="0"/>
              <a:t>10.10.2025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65254A7-A8C5-5B3D-32B2-47D239771D5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48962EA7-92BB-96C2-2C4E-3C0A92EE88E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873031-E3D7-FD4A-DF2F-05A29C013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22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 mit roter Infobox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28E96EA-37F3-6872-8980-2F1BCAF1C9D0}"/>
              </a:ext>
            </a:extLst>
          </p:cNvPr>
          <p:cNvSpPr/>
          <p:nvPr userDrawn="1"/>
        </p:nvSpPr>
        <p:spPr>
          <a:xfrm>
            <a:off x="0" y="951430"/>
            <a:ext cx="3095625" cy="3707883"/>
          </a:xfrm>
          <a:prstGeom prst="rect">
            <a:avLst/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4A93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3276C40-6DAF-364E-F5CC-E6FF6AB4319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1325" y="1058863"/>
            <a:ext cx="2543175" cy="3413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>
            <a:lvl1pPr>
              <a:defRPr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94AA-0ED2-5946-8B72-085E7B756119}" type="datetime1">
              <a:rPr lang="de-DE" smtClean="0"/>
              <a:t>10.10.2025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8C9B56A2-F4C9-A2E8-6003-A730A2A779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9EED7791-AF12-9817-2577-2BDC7C53EB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48375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4C1ACB-B725-921D-EDBA-12EA0A57A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12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dreispaltig mit roter Infobox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C6CD7A35-C1CB-A9CA-47A9-D78D5367F971}"/>
              </a:ext>
            </a:extLst>
          </p:cNvPr>
          <p:cNvSpPr/>
          <p:nvPr userDrawn="1"/>
        </p:nvSpPr>
        <p:spPr>
          <a:xfrm>
            <a:off x="6048374" y="951429"/>
            <a:ext cx="3095625" cy="3707883"/>
          </a:xfrm>
          <a:prstGeom prst="rect">
            <a:avLst/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4A93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8D989EC5-44FA-F584-0B68-80F1DBA76E98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53840" y="1058863"/>
            <a:ext cx="2558360" cy="3409950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A5AE1-F50E-D74C-BA07-BC224A369D15}" type="datetime1">
              <a:rPr lang="de-DE" smtClean="0"/>
              <a:t>10.10.2025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E65254A7-A8C5-5B3D-32B2-47D239771D51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48962EA7-92BB-96C2-2C4E-3C0A92EE88E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D873031-E3D7-FD4A-DF2F-05A29C013E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527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F60DBC-AEBD-D74D-CEF2-FABF3010E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0917" y="1833086"/>
            <a:ext cx="6122166" cy="738664"/>
          </a:xfrm>
        </p:spPr>
        <p:txBody>
          <a:bodyPr rIns="54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Hier steht ein Statement in Regular,</a:t>
            </a:r>
          </a:p>
          <a:p>
            <a:pPr lvl="0"/>
            <a:r>
              <a:rPr lang="de-DE" dirty="0"/>
              <a:t>24 </a:t>
            </a:r>
            <a:r>
              <a:rPr lang="de-DE" dirty="0" err="1"/>
              <a:t>pt</a:t>
            </a:r>
            <a:r>
              <a:rPr lang="de-DE" dirty="0"/>
              <a:t>, Rot.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6D9092-C4CA-1740-57DA-7D37D32B2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917" y="2571750"/>
            <a:ext cx="4433414" cy="598260"/>
          </a:xfrm>
        </p:spPr>
        <p:txBody>
          <a:bodyPr wrap="none" tIns="360000" anchor="t" anchorCtr="0">
            <a:spAutoFit/>
          </a:bodyPr>
          <a:lstStyle>
            <a:lvl1pPr marL="0" indent="0">
              <a:buNone/>
              <a:defRPr sz="1400" b="1" i="0" baseline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Zitat </a:t>
            </a:r>
            <a:r>
              <a:rPr lang="de-DE" dirty="0" err="1"/>
              <a:t>Credit</a:t>
            </a:r>
            <a:r>
              <a:rPr lang="de-DE" dirty="0"/>
              <a:t>/Quelle in </a:t>
            </a:r>
            <a:r>
              <a:rPr lang="de-DE" dirty="0" err="1"/>
              <a:t>Bold</a:t>
            </a:r>
            <a:r>
              <a:rPr lang="de-DE" dirty="0"/>
              <a:t>, 14 </a:t>
            </a:r>
            <a:r>
              <a:rPr lang="de-DE" dirty="0" err="1"/>
              <a:t>pt</a:t>
            </a:r>
            <a:r>
              <a:rPr lang="de-DE" dirty="0"/>
              <a:t>, Rot.</a:t>
            </a:r>
          </a:p>
        </p:txBody>
      </p:sp>
    </p:spTree>
    <p:extLst>
      <p:ext uri="{BB962C8B-B14F-4D97-AF65-F5344CB8AC3E}">
        <p14:creationId xmlns:p14="http://schemas.microsoft.com/office/powerpoint/2010/main" val="2664626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folie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>
            <a:extLst>
              <a:ext uri="{FF2B5EF4-FFF2-40B4-BE49-F238E27FC236}">
                <a16:creationId xmlns:a16="http://schemas.microsoft.com/office/drawing/2014/main" id="{28F60DBC-AEBD-D74D-CEF2-FABF3010E4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510917" y="2202418"/>
            <a:ext cx="6122166" cy="369332"/>
          </a:xfrm>
        </p:spPr>
        <p:txBody>
          <a:bodyPr rIns="54000" anchor="b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0" i="1" baseline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Hier steht ein Zitat in Kursiv, 24 </a:t>
            </a:r>
            <a:r>
              <a:rPr lang="de-DE" dirty="0" err="1"/>
              <a:t>pt</a:t>
            </a:r>
            <a:r>
              <a:rPr lang="de-DE" dirty="0"/>
              <a:t>, Rot.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96D9092-C4CA-1740-57DA-7D37D32B24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10917" y="2571750"/>
            <a:ext cx="4433414" cy="598260"/>
          </a:xfrm>
        </p:spPr>
        <p:txBody>
          <a:bodyPr wrap="none" tIns="360000" anchor="t" anchorCtr="0">
            <a:spAutoFit/>
          </a:bodyPr>
          <a:lstStyle>
            <a:lvl1pPr marL="0" indent="0">
              <a:buNone/>
              <a:defRPr sz="1400" b="1" i="0" baseline="0">
                <a:solidFill>
                  <a:srgbClr val="D51317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</a:lstStyle>
          <a:p>
            <a:pPr lvl="0"/>
            <a:r>
              <a:rPr lang="de-DE" dirty="0"/>
              <a:t>Hier steht ein Zitat </a:t>
            </a:r>
            <a:r>
              <a:rPr lang="de-DE" dirty="0" err="1"/>
              <a:t>Credit</a:t>
            </a:r>
            <a:r>
              <a:rPr lang="de-DE" dirty="0"/>
              <a:t>/Quelle in </a:t>
            </a:r>
            <a:r>
              <a:rPr lang="de-DE" dirty="0" err="1"/>
              <a:t>Bold</a:t>
            </a:r>
            <a:r>
              <a:rPr lang="de-DE" dirty="0"/>
              <a:t>, 14 </a:t>
            </a:r>
            <a:r>
              <a:rPr lang="de-DE" dirty="0" err="1"/>
              <a:t>pt</a:t>
            </a:r>
            <a:r>
              <a:rPr lang="de-DE" dirty="0"/>
              <a:t>, Rot.</a:t>
            </a:r>
          </a:p>
        </p:txBody>
      </p:sp>
    </p:spTree>
    <p:extLst>
      <p:ext uri="{BB962C8B-B14F-4D97-AF65-F5344CB8AC3E}">
        <p14:creationId xmlns:p14="http://schemas.microsoft.com/office/powerpoint/2010/main" val="36709725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Voll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8">
            <a:extLst>
              <a:ext uri="{FF2B5EF4-FFF2-40B4-BE49-F238E27FC236}">
                <a16:creationId xmlns:a16="http://schemas.microsoft.com/office/drawing/2014/main" id="{4C26CCFA-95E4-1609-84AD-601F475F00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4691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6BEF4E4-4C86-7A57-D63B-B56523B5B6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10400"/>
            <a:ext cx="2377520" cy="435600"/>
          </a:xfrm>
          <a:prstGeom prst="rect">
            <a:avLst/>
          </a:prstGeom>
        </p:spPr>
      </p:pic>
      <p:sp>
        <p:nvSpPr>
          <p:cNvPr id="5" name="Textfeld 4"/>
          <p:cNvSpPr txBox="1">
            <a:spLocks/>
          </p:cNvSpPr>
          <p:nvPr userDrawn="1"/>
        </p:nvSpPr>
        <p:spPr>
          <a:xfrm>
            <a:off x="0" y="1724400"/>
            <a:ext cx="3070800" cy="766800"/>
          </a:xfrm>
          <a:prstGeom prst="rect">
            <a:avLst/>
          </a:prstGeom>
          <a:solidFill>
            <a:srgbClr val="D5131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</a:t>
            </a:r>
            <a:r>
              <a:rPr lang="de-DE" sz="2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>
            <a:spLocks/>
          </p:cNvSpPr>
          <p:nvPr userDrawn="1"/>
        </p:nvSpPr>
        <p:spPr>
          <a:xfrm>
            <a:off x="0" y="2570400"/>
            <a:ext cx="3956400" cy="766800"/>
          </a:xfrm>
          <a:prstGeom prst="rect">
            <a:avLst/>
          </a:prstGeom>
          <a:solidFill>
            <a:srgbClr val="D5131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Aufmerksamkeit.</a:t>
            </a:r>
          </a:p>
        </p:txBody>
      </p:sp>
    </p:spTree>
    <p:extLst>
      <p:ext uri="{BB962C8B-B14F-4D97-AF65-F5344CB8AC3E}">
        <p14:creationId xmlns:p14="http://schemas.microsoft.com/office/powerpoint/2010/main" val="494937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mit QR-Co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B8AB9D6F-B818-7ED1-AEBF-EB6A5BC8E45E}"/>
              </a:ext>
            </a:extLst>
          </p:cNvPr>
          <p:cNvSpPr/>
          <p:nvPr userDrawn="1"/>
        </p:nvSpPr>
        <p:spPr>
          <a:xfrm>
            <a:off x="431800" y="2075567"/>
            <a:ext cx="2663825" cy="2592000"/>
          </a:xfrm>
          <a:prstGeom prst="rect">
            <a:avLst/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EC9B4B99-2D87-928C-CDA7-0F1837F37EE3}"/>
              </a:ext>
            </a:extLst>
          </p:cNvPr>
          <p:cNvSpPr txBox="1"/>
          <p:nvPr userDrawn="1"/>
        </p:nvSpPr>
        <p:spPr>
          <a:xfrm>
            <a:off x="685800" y="4303923"/>
            <a:ext cx="15530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www.hfuk-nord.de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94FF0982-EA42-4D36-3199-CBB8113977D7}"/>
              </a:ext>
            </a:extLst>
          </p:cNvPr>
          <p:cNvSpPr/>
          <p:nvPr userDrawn="1"/>
        </p:nvSpPr>
        <p:spPr>
          <a:xfrm>
            <a:off x="685800" y="3271112"/>
            <a:ext cx="900000" cy="900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bg2"/>
                </a:solidFill>
                <a:latin typeface="Source Sans 3" panose="020B0303030403020204" pitchFamily="34" charset="0"/>
              </a:rPr>
              <a:t>QR-Code</a:t>
            </a:r>
          </a:p>
          <a:p>
            <a:pPr algn="ctr"/>
            <a:r>
              <a:rPr lang="de-DE" sz="1400" dirty="0">
                <a:solidFill>
                  <a:schemeClr val="bg2"/>
                </a:solidFill>
                <a:latin typeface="Source Sans 3" panose="020B0303030403020204" pitchFamily="34" charset="0"/>
              </a:rPr>
              <a:t>einfügen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2895CEB4-5C3B-A5FB-842C-DD3093BE89D9}"/>
              </a:ext>
            </a:extLst>
          </p:cNvPr>
          <p:cNvSpPr txBox="1"/>
          <p:nvPr userDrawn="1"/>
        </p:nvSpPr>
        <p:spPr>
          <a:xfrm>
            <a:off x="676162" y="2257331"/>
            <a:ext cx="1819275" cy="78483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Bertha-von-Suttner-Straße 5</a:t>
            </a:r>
          </a:p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19061 Schwerin</a:t>
            </a:r>
          </a:p>
          <a:p>
            <a:r>
              <a:rPr lang="de-DE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Telefon: (0431) 990748-0</a:t>
            </a:r>
          </a:p>
          <a:p>
            <a:r>
              <a:rPr lang="de-DE" sz="1400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info@hfuk-nord.de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6BE19AE-43E2-B998-910F-9D9C04126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10400"/>
            <a:ext cx="2377520" cy="435600"/>
          </a:xfrm>
          <a:prstGeom prst="rect">
            <a:avLst/>
          </a:prstGeom>
        </p:spPr>
      </p:pic>
      <p:sp>
        <p:nvSpPr>
          <p:cNvPr id="13" name="Textfeld 12"/>
          <p:cNvSpPr txBox="1">
            <a:spLocks/>
          </p:cNvSpPr>
          <p:nvPr userDrawn="1"/>
        </p:nvSpPr>
        <p:spPr>
          <a:xfrm>
            <a:off x="3240000" y="2088000"/>
            <a:ext cx="3070800" cy="766800"/>
          </a:xfrm>
          <a:prstGeom prst="rect">
            <a:avLst/>
          </a:prstGeom>
          <a:solidFill>
            <a:srgbClr val="0049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</a:t>
            </a:r>
            <a:r>
              <a:rPr lang="de-DE" sz="2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>
            <a:spLocks/>
          </p:cNvSpPr>
          <p:nvPr userDrawn="1"/>
        </p:nvSpPr>
        <p:spPr>
          <a:xfrm>
            <a:off x="3240000" y="2937600"/>
            <a:ext cx="3956400" cy="766800"/>
          </a:xfrm>
          <a:prstGeom prst="rect">
            <a:avLst/>
          </a:prstGeom>
          <a:solidFill>
            <a:srgbClr val="004994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Aufmerksamkeit.</a:t>
            </a:r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268226"/>
            <a:ext cx="902886" cy="90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8258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 mit 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46BE19AE-43E2-B998-910F-9D9C04126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10400"/>
            <a:ext cx="2377520" cy="435600"/>
          </a:xfrm>
          <a:prstGeom prst="rect">
            <a:avLst/>
          </a:prstGeom>
        </p:spPr>
      </p:pic>
      <p:sp>
        <p:nvSpPr>
          <p:cNvPr id="14" name="Rechteck 13">
            <a:extLst>
              <a:ext uri="{FF2B5EF4-FFF2-40B4-BE49-F238E27FC236}">
                <a16:creationId xmlns:a16="http://schemas.microsoft.com/office/drawing/2014/main" id="{DDA5202A-B0F2-707C-9A00-48B8610337B2}"/>
              </a:ext>
            </a:extLst>
          </p:cNvPr>
          <p:cNvSpPr/>
          <p:nvPr userDrawn="1"/>
        </p:nvSpPr>
        <p:spPr>
          <a:xfrm>
            <a:off x="431801" y="2016553"/>
            <a:ext cx="4068762" cy="1998536"/>
          </a:xfrm>
          <a:prstGeom prst="rect">
            <a:avLst/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7" name="Textfeld 16"/>
          <p:cNvSpPr txBox="1">
            <a:spLocks/>
          </p:cNvSpPr>
          <p:nvPr userDrawn="1"/>
        </p:nvSpPr>
        <p:spPr>
          <a:xfrm>
            <a:off x="4644585" y="2026800"/>
            <a:ext cx="3070800" cy="766800"/>
          </a:xfrm>
          <a:prstGeom prst="rect">
            <a:avLst/>
          </a:prstGeom>
          <a:solidFill>
            <a:srgbClr val="D5131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Vielen Dank</a:t>
            </a:r>
            <a:r>
              <a:rPr lang="de-DE" sz="2400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für</a:t>
            </a:r>
            <a:endParaRPr lang="de-DE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feld 17"/>
          <p:cNvSpPr txBox="1">
            <a:spLocks/>
          </p:cNvSpPr>
          <p:nvPr userDrawn="1"/>
        </p:nvSpPr>
        <p:spPr>
          <a:xfrm>
            <a:off x="4644585" y="2876400"/>
            <a:ext cx="3956400" cy="766800"/>
          </a:xfrm>
          <a:prstGeom prst="rect">
            <a:avLst/>
          </a:prstGeom>
          <a:solidFill>
            <a:srgbClr val="D51317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de-DE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Ihre Aufmerksamkeit.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802403" y="2276870"/>
            <a:ext cx="1080000" cy="108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de-DE" dirty="0"/>
              <a:t>Bitte Bild einfügen</a:t>
            </a:r>
          </a:p>
        </p:txBody>
      </p:sp>
      <p:sp>
        <p:nvSpPr>
          <p:cNvPr id="21" name="Textplatzhalter 20"/>
          <p:cNvSpPr>
            <a:spLocks noGrp="1"/>
          </p:cNvSpPr>
          <p:nvPr>
            <p:ph type="body" sz="quarter" idx="11" hasCustomPrompt="1"/>
          </p:nvPr>
        </p:nvSpPr>
        <p:spPr>
          <a:xfrm>
            <a:off x="2026426" y="2276870"/>
            <a:ext cx="2474137" cy="324960"/>
          </a:xfrm>
        </p:spPr>
        <p:txBody>
          <a:bodyPr/>
          <a:lstStyle>
            <a:lvl1pPr marL="0" indent="0">
              <a:buNone/>
              <a:defRPr sz="14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/>
              <a:t>Vorname Name</a:t>
            </a:r>
          </a:p>
        </p:txBody>
      </p:sp>
      <p:sp>
        <p:nvSpPr>
          <p:cNvPr id="23" name="Textplatzhalter 20"/>
          <p:cNvSpPr>
            <a:spLocks noGrp="1"/>
          </p:cNvSpPr>
          <p:nvPr>
            <p:ph type="body" sz="quarter" idx="12" hasCustomPrompt="1"/>
          </p:nvPr>
        </p:nvSpPr>
        <p:spPr>
          <a:xfrm>
            <a:off x="2026425" y="2537187"/>
            <a:ext cx="2474137" cy="324960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b="0" dirty="0"/>
              <a:t>Position oder längerer Titel optional in 2 Zeilen</a:t>
            </a:r>
            <a:endParaRPr lang="de-DE" dirty="0"/>
          </a:p>
        </p:txBody>
      </p:sp>
      <p:sp>
        <p:nvSpPr>
          <p:cNvPr id="26" name="Textplatzhalter 20"/>
          <p:cNvSpPr>
            <a:spLocks noGrp="1"/>
          </p:cNvSpPr>
          <p:nvPr>
            <p:ph type="body" sz="quarter" idx="13" hasCustomPrompt="1"/>
          </p:nvPr>
        </p:nvSpPr>
        <p:spPr>
          <a:xfrm>
            <a:off x="2026424" y="3556800"/>
            <a:ext cx="2474137" cy="324960"/>
          </a:xfrm>
        </p:spPr>
        <p:txBody>
          <a:bodyPr/>
          <a:lstStyle>
            <a:lvl1pPr marL="0" indent="0">
              <a:buNone/>
              <a:defRPr sz="14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b="0" dirty="0"/>
              <a:t>Telefon: 000000</a:t>
            </a:r>
            <a:endParaRPr lang="de-DE" dirty="0"/>
          </a:p>
        </p:txBody>
      </p:sp>
      <p:sp>
        <p:nvSpPr>
          <p:cNvPr id="27" name="Textplatzhalter 20"/>
          <p:cNvSpPr>
            <a:spLocks noGrp="1"/>
          </p:cNvSpPr>
          <p:nvPr>
            <p:ph type="body" sz="quarter" idx="14" hasCustomPrompt="1"/>
          </p:nvPr>
        </p:nvSpPr>
        <p:spPr>
          <a:xfrm>
            <a:off x="2026800" y="3301200"/>
            <a:ext cx="2474137" cy="324960"/>
          </a:xfrm>
        </p:spPr>
        <p:txBody>
          <a:bodyPr/>
          <a:lstStyle>
            <a:lvl1pPr marL="0" indent="0">
              <a:buNone/>
              <a:defRPr sz="1400" b="1" u="sng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80000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 dirty="0"/>
              <a:t>beispiel@hfuk-nord.de</a:t>
            </a:r>
          </a:p>
        </p:txBody>
      </p:sp>
    </p:spTree>
    <p:extLst>
      <p:ext uri="{BB962C8B-B14F-4D97-AF65-F5344CB8AC3E}">
        <p14:creationId xmlns:p14="http://schemas.microsoft.com/office/powerpoint/2010/main" val="2927131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>
            <a:extLst>
              <a:ext uri="{FF2B5EF4-FFF2-40B4-BE49-F238E27FC236}">
                <a16:creationId xmlns:a16="http://schemas.microsoft.com/office/drawing/2014/main" id="{E7D22450-43CF-3A40-FAEC-AB97226F3073}"/>
              </a:ext>
            </a:extLst>
          </p:cNvPr>
          <p:cNvSpPr txBox="1">
            <a:spLocks/>
          </p:cNvSpPr>
          <p:nvPr userDrawn="1"/>
        </p:nvSpPr>
        <p:spPr>
          <a:xfrm>
            <a:off x="431800" y="411163"/>
            <a:ext cx="8280400" cy="36933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400" b="1" i="0" kern="1200" baseline="0">
                <a:solidFill>
                  <a:schemeClr val="tx1"/>
                </a:solidFill>
                <a:latin typeface="Source Sans 3" panose="020B0303030403020204" pitchFamily="34" charset="0"/>
                <a:ea typeface="+mj-ea"/>
                <a:cs typeface="+mj-cs"/>
              </a:defRPr>
            </a:lvl1pPr>
          </a:lstStyle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Übersicht der UV-Farben und Vorgaben HFUK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9ED17E9E-075C-5582-B8DC-83EE081AF799}"/>
              </a:ext>
            </a:extLst>
          </p:cNvPr>
          <p:cNvSpPr txBox="1"/>
          <p:nvPr userDrawn="1"/>
        </p:nvSpPr>
        <p:spPr>
          <a:xfrm>
            <a:off x="529901" y="1017190"/>
            <a:ext cx="88485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Blau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D1DB5E7-B4F2-B6A3-0173-6B76B9211711}"/>
              </a:ext>
            </a:extLst>
          </p:cNvPr>
          <p:cNvSpPr>
            <a:spLocks noChangeAspect="1"/>
          </p:cNvSpPr>
          <p:nvPr userDrawn="1"/>
        </p:nvSpPr>
        <p:spPr>
          <a:xfrm>
            <a:off x="431801" y="1347787"/>
            <a:ext cx="983274" cy="481872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B2E44D99-CC99-CCDF-6163-E3A59F6B1029}"/>
              </a:ext>
            </a:extLst>
          </p:cNvPr>
          <p:cNvSpPr>
            <a:spLocks noChangeAspect="1"/>
          </p:cNvSpPr>
          <p:nvPr userDrawn="1"/>
        </p:nvSpPr>
        <p:spPr>
          <a:xfrm>
            <a:off x="431800" y="4177440"/>
            <a:ext cx="983274" cy="481872"/>
          </a:xfrm>
          <a:prstGeom prst="rect">
            <a:avLst/>
          </a:prstGeom>
          <a:solidFill>
            <a:srgbClr val="D4EDF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F507E592-B8A4-83B6-6218-F66529089DCD}"/>
              </a:ext>
            </a:extLst>
          </p:cNvPr>
          <p:cNvSpPr>
            <a:spLocks noChangeAspect="1"/>
          </p:cNvSpPr>
          <p:nvPr userDrawn="1"/>
        </p:nvSpPr>
        <p:spPr>
          <a:xfrm>
            <a:off x="431857" y="2479648"/>
            <a:ext cx="983274" cy="481872"/>
          </a:xfrm>
          <a:prstGeom prst="rect">
            <a:avLst/>
          </a:prstGeom>
          <a:solidFill>
            <a:srgbClr val="0095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2F2116AE-1276-D0FB-E872-0D81AE471799}"/>
              </a:ext>
            </a:extLst>
          </p:cNvPr>
          <p:cNvSpPr>
            <a:spLocks noChangeAspect="1"/>
          </p:cNvSpPr>
          <p:nvPr userDrawn="1"/>
        </p:nvSpPr>
        <p:spPr>
          <a:xfrm>
            <a:off x="431800" y="3045579"/>
            <a:ext cx="983274" cy="481872"/>
          </a:xfrm>
          <a:prstGeom prst="rect">
            <a:avLst/>
          </a:prstGeom>
          <a:solidFill>
            <a:srgbClr val="4EBFE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9779F877-8C1D-1474-944E-69D875C0EF74}"/>
              </a:ext>
            </a:extLst>
          </p:cNvPr>
          <p:cNvSpPr>
            <a:spLocks noChangeAspect="1"/>
          </p:cNvSpPr>
          <p:nvPr userDrawn="1"/>
        </p:nvSpPr>
        <p:spPr>
          <a:xfrm>
            <a:off x="431800" y="3611509"/>
            <a:ext cx="983274" cy="481872"/>
          </a:xfrm>
          <a:prstGeom prst="rect">
            <a:avLst/>
          </a:prstGeom>
          <a:solidFill>
            <a:srgbClr val="A1DAF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B3D7275A-24A5-E3A4-77E4-E6BE121113EA}"/>
              </a:ext>
            </a:extLst>
          </p:cNvPr>
          <p:cNvSpPr>
            <a:spLocks noChangeAspect="1"/>
          </p:cNvSpPr>
          <p:nvPr userDrawn="1"/>
        </p:nvSpPr>
        <p:spPr>
          <a:xfrm>
            <a:off x="431800" y="1913718"/>
            <a:ext cx="983274" cy="481872"/>
          </a:xfrm>
          <a:prstGeom prst="rect">
            <a:avLst/>
          </a:prstGeom>
          <a:solidFill>
            <a:srgbClr val="006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13A07D03-2745-525F-8D68-78FBBDD51074}"/>
              </a:ext>
            </a:extLst>
          </p:cNvPr>
          <p:cNvSpPr>
            <a:spLocks noChangeAspect="1"/>
          </p:cNvSpPr>
          <p:nvPr userDrawn="1"/>
        </p:nvSpPr>
        <p:spPr>
          <a:xfrm>
            <a:off x="1535061" y="1347787"/>
            <a:ext cx="983274" cy="481872"/>
          </a:xfrm>
          <a:prstGeom prst="rect">
            <a:avLst/>
          </a:prstGeom>
          <a:solidFill>
            <a:srgbClr val="00622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8CD3850F-327A-997F-87A8-404D8CAB6C4D}"/>
              </a:ext>
            </a:extLst>
          </p:cNvPr>
          <p:cNvSpPr>
            <a:spLocks noChangeAspect="1"/>
          </p:cNvSpPr>
          <p:nvPr userDrawn="1"/>
        </p:nvSpPr>
        <p:spPr>
          <a:xfrm>
            <a:off x="1535060" y="4177440"/>
            <a:ext cx="983274" cy="481872"/>
          </a:xfrm>
          <a:prstGeom prst="rect">
            <a:avLst/>
          </a:prstGeom>
          <a:solidFill>
            <a:srgbClr val="ECF3D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C87832AA-BA5C-CFA1-BB3D-C29A2F85A819}"/>
              </a:ext>
            </a:extLst>
          </p:cNvPr>
          <p:cNvSpPr>
            <a:spLocks noChangeAspect="1"/>
          </p:cNvSpPr>
          <p:nvPr userDrawn="1"/>
        </p:nvSpPr>
        <p:spPr>
          <a:xfrm>
            <a:off x="1535117" y="2479648"/>
            <a:ext cx="983274" cy="481872"/>
          </a:xfrm>
          <a:prstGeom prst="rect">
            <a:avLst/>
          </a:prstGeom>
          <a:solidFill>
            <a:srgbClr val="4CA22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75178679-AD97-BEE6-6D87-E0B5BFEE54A3}"/>
              </a:ext>
            </a:extLst>
          </p:cNvPr>
          <p:cNvSpPr>
            <a:spLocks noChangeAspect="1"/>
          </p:cNvSpPr>
          <p:nvPr userDrawn="1"/>
        </p:nvSpPr>
        <p:spPr>
          <a:xfrm>
            <a:off x="1535060" y="3045579"/>
            <a:ext cx="983274" cy="481872"/>
          </a:xfrm>
          <a:prstGeom prst="rect">
            <a:avLst/>
          </a:prstGeom>
          <a:solidFill>
            <a:srgbClr val="AFCA0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26E06D70-777C-4DEF-5420-E75780165CF6}"/>
              </a:ext>
            </a:extLst>
          </p:cNvPr>
          <p:cNvSpPr>
            <a:spLocks noChangeAspect="1"/>
          </p:cNvSpPr>
          <p:nvPr userDrawn="1"/>
        </p:nvSpPr>
        <p:spPr>
          <a:xfrm>
            <a:off x="1535060" y="3611509"/>
            <a:ext cx="983274" cy="481872"/>
          </a:xfrm>
          <a:prstGeom prst="rect">
            <a:avLst/>
          </a:prstGeom>
          <a:solidFill>
            <a:srgbClr val="D5DF9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8196849C-2842-C310-EFAA-EBBC7326BFC8}"/>
              </a:ext>
            </a:extLst>
          </p:cNvPr>
          <p:cNvSpPr>
            <a:spLocks noChangeAspect="1"/>
          </p:cNvSpPr>
          <p:nvPr userDrawn="1"/>
        </p:nvSpPr>
        <p:spPr>
          <a:xfrm>
            <a:off x="1535060" y="1913718"/>
            <a:ext cx="983274" cy="481872"/>
          </a:xfrm>
          <a:prstGeom prst="rect">
            <a:avLst/>
          </a:prstGeom>
          <a:solidFill>
            <a:srgbClr val="00812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0" name="Rechteck 19">
            <a:extLst>
              <a:ext uri="{FF2B5EF4-FFF2-40B4-BE49-F238E27FC236}">
                <a16:creationId xmlns:a16="http://schemas.microsoft.com/office/drawing/2014/main" id="{8545C384-920A-D66D-9C0E-5A3AC58BB4A6}"/>
              </a:ext>
            </a:extLst>
          </p:cNvPr>
          <p:cNvSpPr>
            <a:spLocks noChangeAspect="1"/>
          </p:cNvSpPr>
          <p:nvPr userDrawn="1"/>
        </p:nvSpPr>
        <p:spPr>
          <a:xfrm>
            <a:off x="2648253" y="1347787"/>
            <a:ext cx="983274" cy="481872"/>
          </a:xfrm>
          <a:prstGeom prst="rect">
            <a:avLst/>
          </a:prstGeom>
          <a:solidFill>
            <a:srgbClr val="681C1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3A5BBE3B-6894-F104-7309-653B9AD2022C}"/>
              </a:ext>
            </a:extLst>
          </p:cNvPr>
          <p:cNvSpPr>
            <a:spLocks noChangeAspect="1"/>
          </p:cNvSpPr>
          <p:nvPr userDrawn="1"/>
        </p:nvSpPr>
        <p:spPr>
          <a:xfrm>
            <a:off x="2648252" y="4177440"/>
            <a:ext cx="983274" cy="481872"/>
          </a:xfrm>
          <a:prstGeom prst="rect">
            <a:avLst/>
          </a:prstGeom>
          <a:solidFill>
            <a:srgbClr val="F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2A4AF8A3-6E6B-E8CF-229B-C08D85BD6E4D}"/>
              </a:ext>
            </a:extLst>
          </p:cNvPr>
          <p:cNvSpPr>
            <a:spLocks noChangeAspect="1"/>
          </p:cNvSpPr>
          <p:nvPr userDrawn="1"/>
        </p:nvSpPr>
        <p:spPr>
          <a:xfrm>
            <a:off x="2648309" y="2479648"/>
            <a:ext cx="983274" cy="481872"/>
          </a:xfrm>
          <a:prstGeom prst="rect">
            <a:avLst/>
          </a:prstGeom>
          <a:solidFill>
            <a:srgbClr val="D5131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E64635CB-7085-A0C3-CA06-FFAF48641B9E}"/>
              </a:ext>
            </a:extLst>
          </p:cNvPr>
          <p:cNvSpPr>
            <a:spLocks noChangeAspect="1"/>
          </p:cNvSpPr>
          <p:nvPr userDrawn="1"/>
        </p:nvSpPr>
        <p:spPr>
          <a:xfrm>
            <a:off x="2648252" y="3045579"/>
            <a:ext cx="983274" cy="481872"/>
          </a:xfrm>
          <a:prstGeom prst="rect">
            <a:avLst/>
          </a:prstGeom>
          <a:solidFill>
            <a:srgbClr val="F354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BA61FFA8-00AE-04BB-85BE-5B8D221939B7}"/>
              </a:ext>
            </a:extLst>
          </p:cNvPr>
          <p:cNvSpPr>
            <a:spLocks noChangeAspect="1"/>
          </p:cNvSpPr>
          <p:nvPr userDrawn="1"/>
        </p:nvSpPr>
        <p:spPr>
          <a:xfrm>
            <a:off x="2648252" y="3611509"/>
            <a:ext cx="983274" cy="481872"/>
          </a:xfrm>
          <a:prstGeom prst="rect">
            <a:avLst/>
          </a:prstGeom>
          <a:solidFill>
            <a:srgbClr val="F8C7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4CB2D098-8D73-9B6D-D76F-16ADBDBF8D37}"/>
              </a:ext>
            </a:extLst>
          </p:cNvPr>
          <p:cNvSpPr>
            <a:spLocks noChangeAspect="1"/>
          </p:cNvSpPr>
          <p:nvPr userDrawn="1"/>
        </p:nvSpPr>
        <p:spPr>
          <a:xfrm>
            <a:off x="2648252" y="1913718"/>
            <a:ext cx="983274" cy="481872"/>
          </a:xfrm>
          <a:prstGeom prst="rect">
            <a:avLst/>
          </a:prstGeom>
          <a:solidFill>
            <a:srgbClr val="9B1C1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63692AB7-27AC-D392-1862-40F9EF1A7836}"/>
              </a:ext>
            </a:extLst>
          </p:cNvPr>
          <p:cNvSpPr>
            <a:spLocks noChangeAspect="1"/>
          </p:cNvSpPr>
          <p:nvPr userDrawn="1"/>
        </p:nvSpPr>
        <p:spPr>
          <a:xfrm>
            <a:off x="3765971" y="1347787"/>
            <a:ext cx="983274" cy="481872"/>
          </a:xfrm>
          <a:prstGeom prst="rect">
            <a:avLst/>
          </a:prstGeom>
          <a:solidFill>
            <a:srgbClr val="00434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27" name="Rechteck 26">
            <a:extLst>
              <a:ext uri="{FF2B5EF4-FFF2-40B4-BE49-F238E27FC236}">
                <a16:creationId xmlns:a16="http://schemas.microsoft.com/office/drawing/2014/main" id="{3368C1BD-FFCB-0256-AA2A-0EF5CFCD54A1}"/>
              </a:ext>
            </a:extLst>
          </p:cNvPr>
          <p:cNvSpPr>
            <a:spLocks noChangeAspect="1"/>
          </p:cNvSpPr>
          <p:nvPr userDrawn="1"/>
        </p:nvSpPr>
        <p:spPr>
          <a:xfrm>
            <a:off x="3765970" y="4177440"/>
            <a:ext cx="983274" cy="481872"/>
          </a:xfrm>
          <a:prstGeom prst="rect">
            <a:avLst/>
          </a:prstGeom>
          <a:solidFill>
            <a:srgbClr val="EBF6F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8" name="Rechteck 27">
            <a:extLst>
              <a:ext uri="{FF2B5EF4-FFF2-40B4-BE49-F238E27FC236}">
                <a16:creationId xmlns:a16="http://schemas.microsoft.com/office/drawing/2014/main" id="{D023D17D-43AE-5AA6-E339-99808810C189}"/>
              </a:ext>
            </a:extLst>
          </p:cNvPr>
          <p:cNvSpPr>
            <a:spLocks noChangeAspect="1"/>
          </p:cNvSpPr>
          <p:nvPr userDrawn="1"/>
        </p:nvSpPr>
        <p:spPr>
          <a:xfrm>
            <a:off x="3766027" y="2479648"/>
            <a:ext cx="983274" cy="481872"/>
          </a:xfrm>
          <a:prstGeom prst="rect">
            <a:avLst/>
          </a:prstGeom>
          <a:solidFill>
            <a:srgbClr val="007C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DD9EDF49-FD1E-16C7-3E08-DFE6DFB1B45F}"/>
              </a:ext>
            </a:extLst>
          </p:cNvPr>
          <p:cNvSpPr>
            <a:spLocks noChangeAspect="1"/>
          </p:cNvSpPr>
          <p:nvPr userDrawn="1"/>
        </p:nvSpPr>
        <p:spPr>
          <a:xfrm>
            <a:off x="3765970" y="3045579"/>
            <a:ext cx="983274" cy="481872"/>
          </a:xfrm>
          <a:prstGeom prst="rect">
            <a:avLst/>
          </a:prstGeom>
          <a:solidFill>
            <a:srgbClr val="6EBC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Rechteck 29">
            <a:extLst>
              <a:ext uri="{FF2B5EF4-FFF2-40B4-BE49-F238E27FC236}">
                <a16:creationId xmlns:a16="http://schemas.microsoft.com/office/drawing/2014/main" id="{3113E816-A05C-6A00-AAF4-89795B575095}"/>
              </a:ext>
            </a:extLst>
          </p:cNvPr>
          <p:cNvSpPr>
            <a:spLocks noChangeAspect="1"/>
          </p:cNvSpPr>
          <p:nvPr userDrawn="1"/>
        </p:nvSpPr>
        <p:spPr>
          <a:xfrm>
            <a:off x="3765970" y="3611509"/>
            <a:ext cx="983274" cy="481872"/>
          </a:xfrm>
          <a:prstGeom prst="rect">
            <a:avLst/>
          </a:prstGeom>
          <a:solidFill>
            <a:srgbClr val="A4D8D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9C81164C-1CFA-7064-39E4-B48588DAB150}"/>
              </a:ext>
            </a:extLst>
          </p:cNvPr>
          <p:cNvSpPr>
            <a:spLocks noChangeAspect="1"/>
          </p:cNvSpPr>
          <p:nvPr userDrawn="1"/>
        </p:nvSpPr>
        <p:spPr>
          <a:xfrm>
            <a:off x="3765970" y="1913718"/>
            <a:ext cx="983274" cy="481872"/>
          </a:xfrm>
          <a:prstGeom prst="rect">
            <a:avLst/>
          </a:prstGeom>
          <a:solidFill>
            <a:srgbClr val="0061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405D2A88-AF43-14E5-82B3-D5222E59AF5A}"/>
              </a:ext>
            </a:extLst>
          </p:cNvPr>
          <p:cNvSpPr>
            <a:spLocks noChangeAspect="1"/>
          </p:cNvSpPr>
          <p:nvPr userDrawn="1"/>
        </p:nvSpPr>
        <p:spPr>
          <a:xfrm>
            <a:off x="4883689" y="1347787"/>
            <a:ext cx="983274" cy="481872"/>
          </a:xfrm>
          <a:prstGeom prst="rect">
            <a:avLst/>
          </a:prstGeom>
          <a:solidFill>
            <a:srgbClr val="B5510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C33E3E3-5F65-3FC8-8A9D-FFADDE5696CC}"/>
              </a:ext>
            </a:extLst>
          </p:cNvPr>
          <p:cNvSpPr>
            <a:spLocks noChangeAspect="1"/>
          </p:cNvSpPr>
          <p:nvPr userDrawn="1"/>
        </p:nvSpPr>
        <p:spPr>
          <a:xfrm>
            <a:off x="4883688" y="4177440"/>
            <a:ext cx="983274" cy="481872"/>
          </a:xfrm>
          <a:prstGeom prst="rect">
            <a:avLst/>
          </a:prstGeom>
          <a:solidFill>
            <a:srgbClr val="FAF4D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291D36E-4B27-B9E5-3C04-72DB16D6594A}"/>
              </a:ext>
            </a:extLst>
          </p:cNvPr>
          <p:cNvSpPr>
            <a:spLocks noChangeAspect="1"/>
          </p:cNvSpPr>
          <p:nvPr userDrawn="1"/>
        </p:nvSpPr>
        <p:spPr>
          <a:xfrm>
            <a:off x="4883745" y="2479648"/>
            <a:ext cx="983274" cy="481872"/>
          </a:xfrm>
          <a:prstGeom prst="rect">
            <a:avLst/>
          </a:prstGeom>
          <a:solidFill>
            <a:srgbClr val="F7A6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35" name="Rechteck 34">
            <a:extLst>
              <a:ext uri="{FF2B5EF4-FFF2-40B4-BE49-F238E27FC236}">
                <a16:creationId xmlns:a16="http://schemas.microsoft.com/office/drawing/2014/main" id="{A9670F4C-1327-8846-A8E1-CD29EC76F7D6}"/>
              </a:ext>
            </a:extLst>
          </p:cNvPr>
          <p:cNvSpPr>
            <a:spLocks noChangeAspect="1"/>
          </p:cNvSpPr>
          <p:nvPr userDrawn="1"/>
        </p:nvSpPr>
        <p:spPr>
          <a:xfrm>
            <a:off x="4883688" y="3045579"/>
            <a:ext cx="983274" cy="481872"/>
          </a:xfrm>
          <a:prstGeom prst="rect">
            <a:avLst/>
          </a:prstGeom>
          <a:solidFill>
            <a:srgbClr val="FFC67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2439A139-D571-B6F7-0A9D-DA9119A71EE8}"/>
              </a:ext>
            </a:extLst>
          </p:cNvPr>
          <p:cNvSpPr>
            <a:spLocks noChangeAspect="1"/>
          </p:cNvSpPr>
          <p:nvPr userDrawn="1"/>
        </p:nvSpPr>
        <p:spPr>
          <a:xfrm>
            <a:off x="4883688" y="3611509"/>
            <a:ext cx="983274" cy="481872"/>
          </a:xfrm>
          <a:prstGeom prst="rect">
            <a:avLst/>
          </a:prstGeom>
          <a:solidFill>
            <a:srgbClr val="FFE4B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5F64FB17-18B5-F41D-3F73-75F36A9947C9}"/>
              </a:ext>
            </a:extLst>
          </p:cNvPr>
          <p:cNvSpPr>
            <a:spLocks noChangeAspect="1"/>
          </p:cNvSpPr>
          <p:nvPr userDrawn="1"/>
        </p:nvSpPr>
        <p:spPr>
          <a:xfrm>
            <a:off x="4883688" y="1913718"/>
            <a:ext cx="983274" cy="481872"/>
          </a:xfrm>
          <a:prstGeom prst="rect">
            <a:avLst/>
          </a:prstGeom>
          <a:solidFill>
            <a:srgbClr val="DD75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C8FF96E8-FEAF-CB68-E895-C9443509FF6A}"/>
              </a:ext>
            </a:extLst>
          </p:cNvPr>
          <p:cNvSpPr>
            <a:spLocks noChangeAspect="1"/>
          </p:cNvSpPr>
          <p:nvPr userDrawn="1"/>
        </p:nvSpPr>
        <p:spPr>
          <a:xfrm>
            <a:off x="6001406" y="1347787"/>
            <a:ext cx="983274" cy="481872"/>
          </a:xfrm>
          <a:prstGeom prst="rect">
            <a:avLst/>
          </a:prstGeom>
          <a:solidFill>
            <a:srgbClr val="56184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39" name="Rechteck 38">
            <a:extLst>
              <a:ext uri="{FF2B5EF4-FFF2-40B4-BE49-F238E27FC236}">
                <a16:creationId xmlns:a16="http://schemas.microsoft.com/office/drawing/2014/main" id="{E1BF9567-5B5E-FF8C-937C-49FCC4D13F17}"/>
              </a:ext>
            </a:extLst>
          </p:cNvPr>
          <p:cNvSpPr>
            <a:spLocks noChangeAspect="1"/>
          </p:cNvSpPr>
          <p:nvPr userDrawn="1"/>
        </p:nvSpPr>
        <p:spPr>
          <a:xfrm>
            <a:off x="6001406" y="4177440"/>
            <a:ext cx="983274" cy="481872"/>
          </a:xfrm>
          <a:prstGeom prst="rect">
            <a:avLst/>
          </a:prstGeom>
          <a:solidFill>
            <a:srgbClr val="F1D9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0" name="Rechteck 39">
            <a:extLst>
              <a:ext uri="{FF2B5EF4-FFF2-40B4-BE49-F238E27FC236}">
                <a16:creationId xmlns:a16="http://schemas.microsoft.com/office/drawing/2014/main" id="{349845F8-3BA4-64E0-1028-B921B31F2DD1}"/>
              </a:ext>
            </a:extLst>
          </p:cNvPr>
          <p:cNvSpPr>
            <a:spLocks noChangeAspect="1"/>
          </p:cNvSpPr>
          <p:nvPr userDrawn="1"/>
        </p:nvSpPr>
        <p:spPr>
          <a:xfrm>
            <a:off x="6001463" y="2479648"/>
            <a:ext cx="983274" cy="481872"/>
          </a:xfrm>
          <a:prstGeom prst="rect">
            <a:avLst/>
          </a:prstGeom>
          <a:solidFill>
            <a:srgbClr val="B811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1" name="Rechteck 40">
            <a:extLst>
              <a:ext uri="{FF2B5EF4-FFF2-40B4-BE49-F238E27FC236}">
                <a16:creationId xmlns:a16="http://schemas.microsoft.com/office/drawing/2014/main" id="{A8DE2664-F800-A754-5A1E-C7A375BDA58F}"/>
              </a:ext>
            </a:extLst>
          </p:cNvPr>
          <p:cNvSpPr>
            <a:spLocks noChangeAspect="1"/>
          </p:cNvSpPr>
          <p:nvPr userDrawn="1"/>
        </p:nvSpPr>
        <p:spPr>
          <a:xfrm>
            <a:off x="6001406" y="3045579"/>
            <a:ext cx="983274" cy="481872"/>
          </a:xfrm>
          <a:prstGeom prst="rect">
            <a:avLst/>
          </a:prstGeom>
          <a:solidFill>
            <a:srgbClr val="CB5D9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2" name="Rechteck 41">
            <a:extLst>
              <a:ext uri="{FF2B5EF4-FFF2-40B4-BE49-F238E27FC236}">
                <a16:creationId xmlns:a16="http://schemas.microsoft.com/office/drawing/2014/main" id="{86C14984-BC9B-7393-3A1E-56029F321D91}"/>
              </a:ext>
            </a:extLst>
          </p:cNvPr>
          <p:cNvSpPr>
            <a:spLocks noChangeAspect="1"/>
          </p:cNvSpPr>
          <p:nvPr userDrawn="1"/>
        </p:nvSpPr>
        <p:spPr>
          <a:xfrm>
            <a:off x="6001406" y="3611509"/>
            <a:ext cx="983274" cy="481872"/>
          </a:xfrm>
          <a:prstGeom prst="rect">
            <a:avLst/>
          </a:prstGeom>
          <a:solidFill>
            <a:srgbClr val="EDBAD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3" name="Rechteck 42">
            <a:extLst>
              <a:ext uri="{FF2B5EF4-FFF2-40B4-BE49-F238E27FC236}">
                <a16:creationId xmlns:a16="http://schemas.microsoft.com/office/drawing/2014/main" id="{B960BDA3-438C-7F6C-AA73-3E986A8D42AA}"/>
              </a:ext>
            </a:extLst>
          </p:cNvPr>
          <p:cNvSpPr>
            <a:spLocks noChangeAspect="1"/>
          </p:cNvSpPr>
          <p:nvPr userDrawn="1"/>
        </p:nvSpPr>
        <p:spPr>
          <a:xfrm>
            <a:off x="6001406" y="1913718"/>
            <a:ext cx="983274" cy="481872"/>
          </a:xfrm>
          <a:prstGeom prst="rect">
            <a:avLst/>
          </a:prstGeom>
          <a:solidFill>
            <a:srgbClr val="88186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44" name="Rechteck 43">
            <a:extLst>
              <a:ext uri="{FF2B5EF4-FFF2-40B4-BE49-F238E27FC236}">
                <a16:creationId xmlns:a16="http://schemas.microsoft.com/office/drawing/2014/main" id="{E58502F9-E1ED-F1F9-EA1E-C62E4B8314B8}"/>
              </a:ext>
            </a:extLst>
          </p:cNvPr>
          <p:cNvSpPr>
            <a:spLocks noChangeAspect="1"/>
          </p:cNvSpPr>
          <p:nvPr userDrawn="1"/>
        </p:nvSpPr>
        <p:spPr>
          <a:xfrm>
            <a:off x="7119124" y="1347787"/>
            <a:ext cx="983274" cy="48187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</a:p>
        </p:txBody>
      </p:sp>
      <p:sp>
        <p:nvSpPr>
          <p:cNvPr id="45" name="Rechteck 44">
            <a:extLst>
              <a:ext uri="{FF2B5EF4-FFF2-40B4-BE49-F238E27FC236}">
                <a16:creationId xmlns:a16="http://schemas.microsoft.com/office/drawing/2014/main" id="{BB59B8D4-4CD8-84EF-099B-B4723738E6A9}"/>
              </a:ext>
            </a:extLst>
          </p:cNvPr>
          <p:cNvSpPr>
            <a:spLocks noChangeAspect="1"/>
          </p:cNvSpPr>
          <p:nvPr userDrawn="1"/>
        </p:nvSpPr>
        <p:spPr>
          <a:xfrm>
            <a:off x="7119123" y="4177440"/>
            <a:ext cx="983274" cy="481872"/>
          </a:xfrm>
          <a:prstGeom prst="rect">
            <a:avLst/>
          </a:prstGeom>
          <a:solidFill>
            <a:srgbClr val="EDEDE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09D245F9-3E58-7558-A743-FE6C97530E36}"/>
              </a:ext>
            </a:extLst>
          </p:cNvPr>
          <p:cNvSpPr>
            <a:spLocks noChangeAspect="1"/>
          </p:cNvSpPr>
          <p:nvPr userDrawn="1"/>
        </p:nvSpPr>
        <p:spPr>
          <a:xfrm>
            <a:off x="7119181" y="2479648"/>
            <a:ext cx="983274" cy="481872"/>
          </a:xfrm>
          <a:prstGeom prst="rect">
            <a:avLst/>
          </a:prstGeom>
          <a:solidFill>
            <a:srgbClr val="55555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0A8BAA51-CCC2-D79B-CBB3-D30A53776853}"/>
              </a:ext>
            </a:extLst>
          </p:cNvPr>
          <p:cNvSpPr>
            <a:spLocks noChangeAspect="1"/>
          </p:cNvSpPr>
          <p:nvPr userDrawn="1"/>
        </p:nvSpPr>
        <p:spPr>
          <a:xfrm>
            <a:off x="7119123" y="3045579"/>
            <a:ext cx="983274" cy="4818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8BA59A70-B002-6CDF-755F-B5E93C1816F8}"/>
              </a:ext>
            </a:extLst>
          </p:cNvPr>
          <p:cNvSpPr>
            <a:spLocks noChangeAspect="1"/>
          </p:cNvSpPr>
          <p:nvPr userDrawn="1"/>
        </p:nvSpPr>
        <p:spPr>
          <a:xfrm>
            <a:off x="7119123" y="3611509"/>
            <a:ext cx="983274" cy="481872"/>
          </a:xfrm>
          <a:prstGeom prst="rect">
            <a:avLst/>
          </a:prstGeom>
          <a:solidFill>
            <a:srgbClr val="C6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</a:p>
        </p:txBody>
      </p:sp>
      <p:sp>
        <p:nvSpPr>
          <p:cNvPr id="49" name="Rechteck 48">
            <a:extLst>
              <a:ext uri="{FF2B5EF4-FFF2-40B4-BE49-F238E27FC236}">
                <a16:creationId xmlns:a16="http://schemas.microsoft.com/office/drawing/2014/main" id="{30702548-3F41-B6F6-8A89-23C1E4DB34EB}"/>
              </a:ext>
            </a:extLst>
          </p:cNvPr>
          <p:cNvSpPr>
            <a:spLocks noChangeAspect="1"/>
          </p:cNvSpPr>
          <p:nvPr userDrawn="1"/>
        </p:nvSpPr>
        <p:spPr>
          <a:xfrm>
            <a:off x="7119123" y="1913718"/>
            <a:ext cx="983274" cy="481872"/>
          </a:xfrm>
          <a:prstGeom prst="rect">
            <a:avLst/>
          </a:prstGeom>
          <a:solidFill>
            <a:srgbClr val="3C3C3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50" name="Textfeld 49">
            <a:extLst>
              <a:ext uri="{FF2B5EF4-FFF2-40B4-BE49-F238E27FC236}">
                <a16:creationId xmlns:a16="http://schemas.microsoft.com/office/drawing/2014/main" id="{92575232-9A2C-95C8-2DCE-15421CA140F6}"/>
              </a:ext>
            </a:extLst>
          </p:cNvPr>
          <p:cNvSpPr txBox="1"/>
          <p:nvPr userDrawn="1"/>
        </p:nvSpPr>
        <p:spPr>
          <a:xfrm>
            <a:off x="1611520" y="1017190"/>
            <a:ext cx="93615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Grün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A961059A-A272-0F9B-FE68-EC8C1FC59084}"/>
              </a:ext>
            </a:extLst>
          </p:cNvPr>
          <p:cNvSpPr txBox="1"/>
          <p:nvPr userDrawn="1"/>
        </p:nvSpPr>
        <p:spPr>
          <a:xfrm>
            <a:off x="2796848" y="1017190"/>
            <a:ext cx="769441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Rot</a:t>
            </a: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ACDD2DDF-A284-8D87-E85B-CFA67542EA00}"/>
              </a:ext>
            </a:extLst>
          </p:cNvPr>
          <p:cNvSpPr txBox="1"/>
          <p:nvPr userDrawn="1"/>
        </p:nvSpPr>
        <p:spPr>
          <a:xfrm>
            <a:off x="3772049" y="1017190"/>
            <a:ext cx="1077218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Türkis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CD0B60E8-CA1F-DDA9-3461-6ECFB8042EC2}"/>
              </a:ext>
            </a:extLst>
          </p:cNvPr>
          <p:cNvSpPr txBox="1"/>
          <p:nvPr userDrawn="1"/>
        </p:nvSpPr>
        <p:spPr>
          <a:xfrm>
            <a:off x="4838319" y="1017190"/>
            <a:ext cx="119263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Orange</a:t>
            </a:r>
          </a:p>
        </p:txBody>
      </p:sp>
      <p:sp>
        <p:nvSpPr>
          <p:cNvPr id="54" name="Textfeld 53">
            <a:extLst>
              <a:ext uri="{FF2B5EF4-FFF2-40B4-BE49-F238E27FC236}">
                <a16:creationId xmlns:a16="http://schemas.microsoft.com/office/drawing/2014/main" id="{D1FB8067-9F03-0A7E-265C-AEDEE3EB109A}"/>
              </a:ext>
            </a:extLst>
          </p:cNvPr>
          <p:cNvSpPr txBox="1"/>
          <p:nvPr userDrawn="1"/>
        </p:nvSpPr>
        <p:spPr>
          <a:xfrm>
            <a:off x="5987295" y="1017190"/>
            <a:ext cx="108587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Violett</a:t>
            </a: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F9D55CD1-8949-5682-5B88-2F1C8D9580B0}"/>
              </a:ext>
            </a:extLst>
          </p:cNvPr>
          <p:cNvSpPr txBox="1"/>
          <p:nvPr userDrawn="1"/>
        </p:nvSpPr>
        <p:spPr>
          <a:xfrm>
            <a:off x="7200392" y="1017190"/>
            <a:ext cx="923330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 Grau</a:t>
            </a:r>
          </a:p>
        </p:txBody>
      </p:sp>
      <p:sp>
        <p:nvSpPr>
          <p:cNvPr id="56" name="Rechteck 55">
            <a:extLst>
              <a:ext uri="{FF2B5EF4-FFF2-40B4-BE49-F238E27FC236}">
                <a16:creationId xmlns:a16="http://schemas.microsoft.com/office/drawing/2014/main" id="{DF05A0C8-7BB3-F1C6-1D9A-3D27D5D46A7D}"/>
              </a:ext>
            </a:extLst>
          </p:cNvPr>
          <p:cNvSpPr/>
          <p:nvPr userDrawn="1"/>
        </p:nvSpPr>
        <p:spPr>
          <a:xfrm>
            <a:off x="294198" y="1268543"/>
            <a:ext cx="1240862" cy="649989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Rechteck 56">
            <a:extLst>
              <a:ext uri="{FF2B5EF4-FFF2-40B4-BE49-F238E27FC236}">
                <a16:creationId xmlns:a16="http://schemas.microsoft.com/office/drawing/2014/main" id="{DF05A0C8-7BB3-F1C6-1D9A-3D27D5D46A7D}"/>
              </a:ext>
            </a:extLst>
          </p:cNvPr>
          <p:cNvSpPr/>
          <p:nvPr userDrawn="1"/>
        </p:nvSpPr>
        <p:spPr>
          <a:xfrm>
            <a:off x="2518334" y="2400405"/>
            <a:ext cx="1247636" cy="649989"/>
          </a:xfrm>
          <a:prstGeom prst="rect">
            <a:avLst/>
          </a:prstGeom>
          <a:noFill/>
          <a:ln w="508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692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653C0EA-951D-0842-53AD-9AE9E79FBE4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43500"/>
          </a:xfrm>
          <a:noFill/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60C91B9-9D99-D3CC-1B7A-A9B0FE49316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2800985"/>
            <a:ext cx="5988967" cy="1681698"/>
          </a:xfrm>
          <a:solidFill>
            <a:srgbClr val="D51317"/>
          </a:solidFill>
        </p:spPr>
        <p:txBody>
          <a:bodyPr wrap="none" lIns="413998" tIns="413998" rIns="413998" bIns="413998" anchor="ctr" anchorCtr="0">
            <a:noAutofit/>
          </a:bodyPr>
          <a:lstStyle>
            <a:lvl1pPr marL="0" indent="0">
              <a:buNone/>
              <a:defRPr sz="2400" b="1" i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 dirty="0"/>
              <a:t>Hier steht ein Titel für ein Kapitel in</a:t>
            </a:r>
            <a:br>
              <a:rPr lang="de-DE" dirty="0"/>
            </a:b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</p:txBody>
      </p:sp>
    </p:spTree>
    <p:extLst>
      <p:ext uri="{BB962C8B-B14F-4D97-AF65-F5344CB8AC3E}">
        <p14:creationId xmlns:p14="http://schemas.microsoft.com/office/powerpoint/2010/main" val="8744848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ein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7ACFB41-4DB4-C54D-B2E2-20079889E5DE}" type="datetime1">
              <a:rPr lang="de-DE" smtClean="0"/>
              <a:pPr/>
              <a:t>10.10.2025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043E37-E65C-9242-A631-D8A37265D480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180CEDF-5B36-6C0B-F9B7-4DFEACAF62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CE41DE79-0D2B-E662-B8C1-C91C6D66351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1800" y="1058863"/>
            <a:ext cx="8280400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339806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57D67C7-0CA9-0B4B-BCFE-218230CE6445}" type="datetime1">
              <a:rPr lang="de-DE" smtClean="0"/>
              <a:pPr/>
              <a:t>10.10.2025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043E37-E65C-9242-A631-D8A37265D480}" type="slidenum">
              <a:rPr lang="de-DE" smtClean="0"/>
              <a:pPr/>
              <a:t>‹Nr.›</a:t>
            </a:fld>
            <a:endParaRPr lang="de-DE"/>
          </a:p>
        </p:txBody>
      </p:sp>
      <p:sp>
        <p:nvSpPr>
          <p:cNvPr id="11" name="Inhaltsplatzhalter 10">
            <a:extLst>
              <a:ext uri="{FF2B5EF4-FFF2-40B4-BE49-F238E27FC236}">
                <a16:creationId xmlns:a16="http://schemas.microsoft.com/office/drawing/2014/main" id="{D3D9CFEF-C4AB-5CA8-F512-94E723BD089F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31800" y="1058863"/>
            <a:ext cx="4068763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6E3977C0-A5CC-6130-1F79-5E2DE0F1AB7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643438" y="1058863"/>
            <a:ext cx="4068762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113C2E-F835-0ADC-69E5-B2CC783F9D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39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399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DFA30548-E3A3-C443-BABE-CBDCE168FEAD}" type="datetime1">
              <a:rPr lang="de-DE" smtClean="0"/>
              <a:pPr/>
              <a:t>10.10.2025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043E37-E65C-9242-A631-D8A37265D480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C38A2BA0-5C22-6257-1C35-95A67BDB7E7B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A4553282-284C-EFC9-4DC0-11C92DAACE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6" name="Inhaltsplatzhalter 15">
            <a:extLst>
              <a:ext uri="{FF2B5EF4-FFF2-40B4-BE49-F238E27FC236}">
                <a16:creationId xmlns:a16="http://schemas.microsoft.com/office/drawing/2014/main" id="{24FEAC5F-9751-E119-0817-0497754B0884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048375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E1E4423-1CBF-58B5-3365-E0C16F97520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941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zweispaltig mit Text und Bild angeschn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86406062-6D1B-580D-8F99-5E64AE04383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43438" y="0"/>
            <a:ext cx="4500562" cy="4659313"/>
          </a:xfrm>
          <a:noFill/>
        </p:spPr>
        <p:txBody>
          <a:bodyPr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4068763" cy="73866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2 Zeilen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08B49-42B3-6C4B-A7FB-523DF556BE45}" type="datetime1">
              <a:rPr lang="de-DE" smtClean="0"/>
              <a:t>10.10.2025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1EEB1A02-6AB5-381B-244D-5B7102C6A142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431800" y="1347788"/>
            <a:ext cx="4068763" cy="33115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DF8E60E-59D6-F9E2-5312-38CE231FCB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511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dreispaltig mit 2 Textfeldern und Bild angeschnit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C957551-9E3F-2A55-0386-9B0A3B10C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48375" y="0"/>
            <a:ext cx="3095625" cy="4659313"/>
          </a:xfrm>
          <a:noFill/>
        </p:spPr>
        <p:txBody>
          <a:bodyPr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5472113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A894C3-24D7-7741-A0FD-8435023C9425}" type="datetime1">
              <a:rPr lang="de-DE" smtClean="0"/>
              <a:t>10.10.2025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EC4DB80-832F-D77A-44CE-A09FBF42D49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Inhaltsplatzhalter 13">
            <a:extLst>
              <a:ext uri="{FF2B5EF4-FFF2-40B4-BE49-F238E27FC236}">
                <a16:creationId xmlns:a16="http://schemas.microsoft.com/office/drawing/2014/main" id="{6394FCA7-D333-9EFB-ADC4-945C9D1D5DE0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62C1A1F-1681-3FA1-615A-CDE9BD250F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56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Kurztext und groß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ildplatzhalter 10">
            <a:extLst>
              <a:ext uri="{FF2B5EF4-FFF2-40B4-BE49-F238E27FC236}">
                <a16:creationId xmlns:a16="http://schemas.microsoft.com/office/drawing/2014/main" id="{7C957551-9E3F-2A55-0386-9B0A3B10C40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40089" y="0"/>
            <a:ext cx="5903912" cy="4659313"/>
          </a:xfrm>
          <a:noFill/>
        </p:spPr>
        <p:txBody>
          <a:bodyPr wrap="none" bIns="720000" anchor="ctr" anchorCtr="1">
            <a:normAutofit/>
          </a:bodyPr>
          <a:lstStyle>
            <a:lvl1pPr marL="0" indent="0">
              <a:buNone/>
              <a:defRPr sz="1200" baseline="0"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1" y="411163"/>
            <a:ext cx="2663826" cy="738664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194C4E-DCB5-D741-925A-E383912FE6C8}" type="datetime1">
              <a:rPr lang="de-DE" smtClean="0"/>
              <a:t>10.10.2025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D4C87075-FF47-81C9-0D4F-205B4200FF36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31800" y="1347788"/>
            <a:ext cx="2663825" cy="33115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4C77C6-879B-513A-9937-8CB90BD58A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6074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 dreispaltig mit blauer Infobox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hteck 10">
            <a:extLst>
              <a:ext uri="{FF2B5EF4-FFF2-40B4-BE49-F238E27FC236}">
                <a16:creationId xmlns:a16="http://schemas.microsoft.com/office/drawing/2014/main" id="{F28E96EA-37F3-6872-8980-2F1BCAF1C9D0}"/>
              </a:ext>
            </a:extLst>
          </p:cNvPr>
          <p:cNvSpPr/>
          <p:nvPr userDrawn="1"/>
        </p:nvSpPr>
        <p:spPr>
          <a:xfrm>
            <a:off x="0" y="951430"/>
            <a:ext cx="3095625" cy="3707883"/>
          </a:xfrm>
          <a:prstGeom prst="rect">
            <a:avLst/>
          </a:prstGeom>
          <a:solidFill>
            <a:srgbClr val="0049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004A93"/>
              </a:solidFill>
            </a:endParaRP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3276C40-6DAF-364E-F5CC-E6FF6AB43190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41325" y="1058863"/>
            <a:ext cx="2543175" cy="3413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Weiß.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1800" y="411163"/>
            <a:ext cx="8280400" cy="369332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Hier steht eine Überschrift in </a:t>
            </a:r>
            <a:r>
              <a:rPr lang="de-DE" dirty="0" err="1"/>
              <a:t>Bold</a:t>
            </a:r>
            <a:r>
              <a:rPr lang="de-DE" dirty="0"/>
              <a:t>, 24 </a:t>
            </a:r>
            <a:r>
              <a:rPr lang="de-DE" dirty="0" err="1"/>
              <a:t>pt</a:t>
            </a:r>
            <a:r>
              <a:rPr lang="de-DE" dirty="0"/>
              <a:t>, Rot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CD94AA-0ED2-5946-8B72-085E7B756119}" type="datetime1">
              <a:rPr lang="de-DE" smtClean="0"/>
              <a:t>10.10.2025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:a16="http://schemas.microsoft.com/office/drawing/2014/main" id="{8C9B56A2-F4C9-A2E8-6003-A730A2A7793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240088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Inhaltsplatzhalter 14">
            <a:extLst>
              <a:ext uri="{FF2B5EF4-FFF2-40B4-BE49-F238E27FC236}">
                <a16:creationId xmlns:a16="http://schemas.microsoft.com/office/drawing/2014/main" id="{9EED7791-AF12-9817-2577-2BDC7C53EB8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048375" y="1058863"/>
            <a:ext cx="2663825" cy="36004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Hier steht ein Text in Regular, 18 </a:t>
            </a:r>
            <a:r>
              <a:rPr lang="de-DE" dirty="0" err="1"/>
              <a:t>pt</a:t>
            </a:r>
            <a:r>
              <a:rPr lang="de-DE" dirty="0"/>
              <a:t>, Schwarz.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44C1ACB-B725-921D-EDBA-12EA0A57A1F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31800" y="4813199"/>
            <a:ext cx="11285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49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1800" y="411163"/>
            <a:ext cx="5616575" cy="369332"/>
          </a:xfrm>
          <a:prstGeom prst="rect">
            <a:avLst/>
          </a:prstGeom>
        </p:spPr>
        <p:txBody>
          <a:bodyPr vert="horz" wrap="square" lIns="0" tIns="0" rIns="9144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800" y="1347788"/>
            <a:ext cx="8280400" cy="3311525"/>
          </a:xfrm>
          <a:prstGeom prst="rect">
            <a:avLst/>
          </a:prstGeom>
        </p:spPr>
        <p:txBody>
          <a:bodyPr vert="horz" lIns="0" tIns="0" rIns="90000" bIns="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1798" y="4767263"/>
            <a:ext cx="7552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406C6F2-8BCE-7041-ADA8-D23620A91968}" type="datetime1">
              <a:rPr lang="de-DE" smtClean="0"/>
              <a:pPr/>
              <a:t>10.10.2025</a:t>
            </a:fld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3439" y="4767263"/>
            <a:ext cx="255836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56999" y="4767263"/>
            <a:ext cx="75520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aseline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C043E37-E65C-9242-A631-D8A37265D480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547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75" r:id="rId2"/>
    <p:sldLayoutId id="2147483662" r:id="rId3"/>
    <p:sldLayoutId id="2147483679" r:id="rId4"/>
    <p:sldLayoutId id="2147483684" r:id="rId5"/>
    <p:sldLayoutId id="2147483680" r:id="rId6"/>
    <p:sldLayoutId id="2147483682" r:id="rId7"/>
    <p:sldLayoutId id="2147483683" r:id="rId8"/>
    <p:sldLayoutId id="2147483701" r:id="rId9"/>
    <p:sldLayoutId id="2147483694" r:id="rId10"/>
    <p:sldLayoutId id="2147483695" r:id="rId11"/>
    <p:sldLayoutId id="2147483700" r:id="rId12"/>
    <p:sldLayoutId id="2147483686" r:id="rId13"/>
    <p:sldLayoutId id="2147483696" r:id="rId14"/>
    <p:sldLayoutId id="2147483685" r:id="rId15"/>
    <p:sldLayoutId id="2147483692" r:id="rId16"/>
    <p:sldLayoutId id="2147483705" r:id="rId17"/>
    <p:sldLayoutId id="2147483706" r:id="rId18"/>
    <p:sldLayoutId id="2147483707" r:id="rId19"/>
  </p:sldLayoutIdLst>
  <p:hf hdr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400" b="1" i="0" kern="1200" baseline="0">
          <a:solidFill>
            <a:srgbClr val="D51317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68580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 baseline="0">
          <a:solidFill>
            <a:schemeClr val="bg2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72" userDrawn="1">
          <p15:clr>
            <a:srgbClr val="F26B43"/>
          </p15:clr>
        </p15:guide>
        <p15:guide id="2" pos="5488" userDrawn="1">
          <p15:clr>
            <a:srgbClr val="F26B43"/>
          </p15:clr>
        </p15:guide>
        <p15:guide id="3" pos="1950" userDrawn="1">
          <p15:clr>
            <a:srgbClr val="F26B43"/>
          </p15:clr>
        </p15:guide>
        <p15:guide id="4" pos="3810" userDrawn="1">
          <p15:clr>
            <a:srgbClr val="F26B43"/>
          </p15:clr>
        </p15:guide>
        <p15:guide id="5" pos="2041" userDrawn="1">
          <p15:clr>
            <a:srgbClr val="F26B43"/>
          </p15:clr>
        </p15:guide>
        <p15:guide id="6" pos="3719" userDrawn="1">
          <p15:clr>
            <a:srgbClr val="F26B43"/>
          </p15:clr>
        </p15:guide>
        <p15:guide id="7" pos="2835" userDrawn="1">
          <p15:clr>
            <a:srgbClr val="F26B43"/>
          </p15:clr>
        </p15:guide>
        <p15:guide id="8" pos="2925" userDrawn="1">
          <p15:clr>
            <a:srgbClr val="F26B43"/>
          </p15:clr>
        </p15:guide>
        <p15:guide id="9" orient="horz" pos="259" userDrawn="1">
          <p15:clr>
            <a:srgbClr val="F26B43"/>
          </p15:clr>
        </p15:guide>
        <p15:guide id="10" orient="horz" pos="667" userDrawn="1">
          <p15:clr>
            <a:srgbClr val="F26B43"/>
          </p15:clr>
        </p15:guide>
        <p15:guide id="11" orient="horz" pos="849" userDrawn="1">
          <p15:clr>
            <a:srgbClr val="F26B43"/>
          </p15:clr>
        </p15:guide>
        <p15:guide id="12" orient="horz" pos="293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C56F8E58-44C6-12B5-6995-0A109B7C24A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 dirty="0"/>
              <a:t>Unfallstatistik der </a:t>
            </a:r>
          </a:p>
          <a:p>
            <a:r>
              <a:rPr lang="de-DE" dirty="0"/>
              <a:t>HFUK Nord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FF7E15B-8756-5604-2F51-1C0890B17B2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de-DE" dirty="0"/>
              <a:t>Lübeck</a:t>
            </a:r>
          </a:p>
          <a:p>
            <a:r>
              <a:rPr lang="de-DE" dirty="0"/>
              <a:t>29.03.2025</a:t>
            </a:r>
          </a:p>
          <a:p>
            <a:r>
              <a:rPr lang="de-DE" dirty="0"/>
              <a:t>KSiBe-Seminar 1-2025</a:t>
            </a:r>
          </a:p>
        </p:txBody>
      </p:sp>
    </p:spTree>
    <p:extLst>
      <p:ext uri="{BB962C8B-B14F-4D97-AF65-F5344CB8AC3E}">
        <p14:creationId xmlns:p14="http://schemas.microsoft.com/office/powerpoint/2010/main" val="378534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2232C2E7-4581-69EC-D475-D394CC06B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FB41-4DB4-C54D-B2E2-20079889E5DE}" type="datetime1">
              <a:rPr lang="de-DE" smtClean="0"/>
              <a:t>10.10.2025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219A333-7B40-FAE1-A189-B6E60DBFF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C2FF42B-7B9E-1122-0AEF-38537F2532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2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9CD4DA7-11D8-00C4-BE45-7F20B2057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51317"/>
                </a:solidFill>
              </a:rPr>
              <a:t>Unfallstatistik der HFUK Nord</a:t>
            </a:r>
          </a:p>
        </p:txBody>
      </p:sp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658176"/>
              </p:ext>
            </p:extLst>
          </p:nvPr>
        </p:nvGraphicFramePr>
        <p:xfrm>
          <a:off x="0" y="780495"/>
          <a:ext cx="4333186" cy="30273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4" name="Diagramm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6582425"/>
              </p:ext>
            </p:extLst>
          </p:nvPr>
        </p:nvGraphicFramePr>
        <p:xfrm>
          <a:off x="4380660" y="780495"/>
          <a:ext cx="4657401" cy="29982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Rechteck 16"/>
          <p:cNvSpPr/>
          <p:nvPr/>
        </p:nvSpPr>
        <p:spPr>
          <a:xfrm>
            <a:off x="173232" y="3411133"/>
            <a:ext cx="8797535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Leichter Anstieg der Unfallzahlen </a:t>
            </a:r>
            <a:r>
              <a:rPr lang="de-DE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(+51)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Übungs- und Schulungsdienst (+34)</a:t>
            </a:r>
          </a:p>
          <a:p>
            <a:pPr marL="180975" indent="-180975" defTabSz="914400" fontAlgn="base"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Dienstsport gesamt 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(+20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), davon bei Ballsportarten (+27)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de-DE" sz="8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Gemischtes Bild bei den Unfällen </a:t>
            </a:r>
            <a:r>
              <a:rPr lang="de-DE" sz="1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im Rahmen von Einsätzen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: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Brandeinsatz (- 52 Unfälle), Technische Hilfeleistung (+39 Unfälle), </a:t>
            </a:r>
          </a:p>
        </p:txBody>
      </p:sp>
    </p:spTree>
    <p:extLst>
      <p:ext uri="{BB962C8B-B14F-4D97-AF65-F5344CB8AC3E}">
        <p14:creationId xmlns:p14="http://schemas.microsoft.com/office/powerpoint/2010/main" val="2798359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  <p:bldP spid="17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5148058-5E2C-23B5-9266-40E60F9E6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D67C7-0CA9-0B4B-BCFE-218230CE6445}" type="datetime1">
              <a:rPr lang="de-DE" smtClean="0"/>
              <a:t>10.10.2025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C5E3CFD7-4238-3616-FCFE-64AF79F9B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5E188EA-9C57-2455-F59E-8348391B3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3</a:t>
            </a:fld>
            <a:endParaRPr lang="de-DE" dirty="0"/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78257885"/>
              </p:ext>
            </p:extLst>
          </p:nvPr>
        </p:nvGraphicFramePr>
        <p:xfrm>
          <a:off x="88901" y="944397"/>
          <a:ext cx="4225924" cy="284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Diagramm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7270405"/>
              </p:ext>
            </p:extLst>
          </p:nvPr>
        </p:nvGraphicFramePr>
        <p:xfrm>
          <a:off x="4314825" y="944397"/>
          <a:ext cx="4279106" cy="2830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chteck 12"/>
          <p:cNvSpPr/>
          <p:nvPr/>
        </p:nvSpPr>
        <p:spPr>
          <a:xfrm>
            <a:off x="88901" y="3568295"/>
            <a:ext cx="896223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Übungs- und Schulungsdienst (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+6%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nur 86% der Kosten 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von 2023 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 geringere Unfallschwere</a:t>
            </a:r>
            <a:endParaRPr lang="de-DE" sz="1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Dienstsport gesamt 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(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+13%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31% höhere Kosten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, bei Ballsportarten (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+30%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nur 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6% höhere Kosten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 </a:t>
            </a:r>
            <a:endParaRPr lang="de-DE" sz="1400" dirty="0">
              <a:solidFill>
                <a:srgbClr val="000000">
                  <a:lumMod val="65000"/>
                  <a:lumOff val="35000"/>
                </a:srgbClr>
              </a:solidFill>
              <a:latin typeface="Arial" panose="020B0604020202020204" pitchFamily="34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Dienstliche Veranstaltungen (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ca. -6%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5% höhere Kosten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Brandeinsatz (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-6%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19 % höhere Kosten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, Technische Hilfeleistung </a:t>
            </a:r>
            <a:r>
              <a:rPr lang="de-DE" sz="1400" dirty="0">
                <a:solidFill>
                  <a:srgbClr val="FF0000"/>
                </a:solidFill>
                <a:latin typeface="Arial" panose="020B0604020202020204" pitchFamily="34" charset="0"/>
              </a:rPr>
              <a:t>(+40%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nur 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5%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 höhere Kosten, 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Abwehr sonstiger Gefahren (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-9%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) aber </a:t>
            </a:r>
            <a:r>
              <a:rPr lang="de-DE" sz="1400" dirty="0">
                <a:solidFill>
                  <a:srgbClr val="00B050"/>
                </a:solidFill>
                <a:latin typeface="Arial" panose="020B0604020202020204" pitchFamily="34" charset="0"/>
              </a:rPr>
              <a:t>35%</a:t>
            </a:r>
            <a:r>
              <a:rPr lang="de-DE" sz="14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 geringere Kosten, also insgesamt weniger schwere Unfälle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28063" y="298066"/>
            <a:ext cx="6365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bei FF +JF 51 Unfälle mehr als in 2023</a:t>
            </a:r>
          </a:p>
          <a:p>
            <a:pPr algn="ctr"/>
            <a:r>
              <a:rPr lang="de-DE" b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Kosten von 1,78 Mio. € auf 1,85 Mio. € gestiegen (bisher)</a:t>
            </a:r>
          </a:p>
        </p:txBody>
      </p:sp>
    </p:spTree>
    <p:extLst>
      <p:ext uri="{BB962C8B-B14F-4D97-AF65-F5344CB8AC3E}">
        <p14:creationId xmlns:p14="http://schemas.microsoft.com/office/powerpoint/2010/main" val="3613187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  <p:bldP spid="1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CC51F7E-D317-5E9E-E264-C713BA343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30548-E3A3-C443-BABE-CBDCE168FEAD}" type="datetime1">
              <a:rPr lang="de-DE" smtClean="0"/>
              <a:t>10.10.2025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6166586-09DD-DB38-7AF6-F70DF4D30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3FC9F0D-D61F-8BA5-FD08-758B07087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043E37-E65C-9242-A631-D8A37265D480}" type="slidenum">
              <a:rPr lang="de-DE" smtClean="0"/>
              <a:t>4</a:t>
            </a:fld>
            <a:endParaRPr lang="de-DE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12722D7-F4E4-07F6-CB8F-37D778C13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rgbClr val="D51317"/>
                </a:solidFill>
              </a:rPr>
              <a:t>Unfallzahlen 2012 - 2024</a:t>
            </a:r>
          </a:p>
        </p:txBody>
      </p:sp>
      <p:graphicFrame>
        <p:nvGraphicFramePr>
          <p:cNvPr id="10" name="Diagramm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37096953"/>
              </p:ext>
            </p:extLst>
          </p:nvPr>
        </p:nvGraphicFramePr>
        <p:xfrm>
          <a:off x="471488" y="1165218"/>
          <a:ext cx="6958012" cy="32210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12" name="Gerade Verbindung mit Pfeil 11"/>
          <p:cNvCxnSpPr/>
          <p:nvPr/>
        </p:nvCxnSpPr>
        <p:spPr>
          <a:xfrm>
            <a:off x="1107281" y="1677714"/>
            <a:ext cx="6322218" cy="1"/>
          </a:xfrm>
          <a:prstGeom prst="straightConnector1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7429499" y="1358482"/>
            <a:ext cx="146568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2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Durchschnittlich 1565 Unfälle</a:t>
            </a:r>
          </a:p>
          <a:p>
            <a:pPr marL="87313" indent="-87313" defTabSz="914400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de-DE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ohne 2020-2022</a:t>
            </a:r>
          </a:p>
          <a:p>
            <a:pPr marL="87313" indent="-87313" defTabSz="914400" fontAlgn="base">
              <a:spcBef>
                <a:spcPct val="0"/>
              </a:spcBef>
              <a:spcAft>
                <a:spcPct val="0"/>
              </a:spcAft>
            </a:pPr>
            <a:r>
              <a:rPr lang="de-DE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	</a:t>
            </a:r>
            <a:r>
              <a:rPr lang="de-DE" sz="1100" dirty="0">
                <a:solidFill>
                  <a:srgbClr val="000000">
                    <a:lumMod val="65000"/>
                    <a:lumOff val="35000"/>
                  </a:srgbClr>
                </a:solidFill>
                <a:latin typeface="Arial" panose="020B0604020202020204" pitchFamily="34" charset="0"/>
              </a:rPr>
              <a:t>Corona-Jahre</a:t>
            </a:r>
          </a:p>
        </p:txBody>
      </p:sp>
    </p:spTree>
    <p:extLst>
      <p:ext uri="{BB962C8B-B14F-4D97-AF65-F5344CB8AC3E}">
        <p14:creationId xmlns:p14="http://schemas.microsoft.com/office/powerpoint/2010/main" val="383469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5">
            <a:extLst>
              <a:ext uri="{FF2B5EF4-FFF2-40B4-BE49-F238E27FC236}">
                <a16:creationId xmlns:a16="http://schemas.microsoft.com/office/drawing/2014/main" id="{02212BCA-3AB7-4ECE-B72F-D18A4B62CF1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C025C73-67C8-4D06-BA17-274992D02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104"/>
            <a:ext cx="9144000" cy="4863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71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336057"/>
      </p:ext>
    </p:extLst>
  </p:cSld>
  <p:clrMapOvr>
    <a:masterClrMapping/>
  </p:clrMapOvr>
</p:sld>
</file>

<file path=ppt/theme/theme1.xml><?xml version="1.0" encoding="utf-8"?>
<a:theme xmlns:a="http://schemas.openxmlformats.org/drawingml/2006/main" name="Layouts">
  <a:themeElements>
    <a:clrScheme name="UV Farbtabelle">
      <a:dk1>
        <a:srgbClr val="004994"/>
      </a:dk1>
      <a:lt1>
        <a:srgbClr val="FFFFFF"/>
      </a:lt1>
      <a:dk2>
        <a:srgbClr val="9C9C9C"/>
      </a:dk2>
      <a:lt2>
        <a:srgbClr val="000000"/>
      </a:lt2>
      <a:accent1>
        <a:srgbClr val="4EBFEF"/>
      </a:accent1>
      <a:accent2>
        <a:srgbClr val="6EBCC9"/>
      </a:accent2>
      <a:accent3>
        <a:srgbClr val="AFCA0B"/>
      </a:accent3>
      <a:accent4>
        <a:srgbClr val="F35449"/>
      </a:accent4>
      <a:accent5>
        <a:srgbClr val="FFC670"/>
      </a:accent5>
      <a:accent6>
        <a:srgbClr val="CB5D9F"/>
      </a:accent6>
      <a:hlink>
        <a:srgbClr val="000000"/>
      </a:hlink>
      <a:folHlink>
        <a:srgbClr val="004994"/>
      </a:folHlink>
    </a:clrScheme>
    <a:fontScheme name="Benutzerdefiniert 1">
      <a:majorFont>
        <a:latin typeface="Source Sans 3"/>
        <a:ea typeface=""/>
        <a:cs typeface=""/>
      </a:majorFont>
      <a:minorFont>
        <a:latin typeface="Source Sans 3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FUK_Nord_Folienmaster_3.2025-Arial.pptx [Schreibgeschützt]" id="{B8879FD7-F791-4DBE-804F-D93D245A804F}" vid="{AAA4CB15-57C5-4AF5-8C3C-041F0BF3A605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9D360E"/>
    </a:dk2>
    <a:lt2>
      <a:srgbClr val="E7E6E6"/>
    </a:lt2>
    <a:accent1>
      <a:srgbClr val="F09415"/>
    </a:accent1>
    <a:accent2>
      <a:srgbClr val="C1B56B"/>
    </a:accent2>
    <a:accent3>
      <a:srgbClr val="4BAF73"/>
    </a:accent3>
    <a:accent4>
      <a:srgbClr val="5AA6C0"/>
    </a:accent4>
    <a:accent5>
      <a:srgbClr val="D17DF9"/>
    </a:accent5>
    <a:accent6>
      <a:srgbClr val="FA7E5C"/>
    </a:accent6>
    <a:hlink>
      <a:srgbClr val="FFAE3E"/>
    </a:hlink>
    <a:folHlink>
      <a:srgbClr val="FCC77E"/>
    </a:folHlink>
  </a:clrScheme>
  <a:fontScheme name="Berlin">
    <a:maj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erlin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100000"/>
              <a:lumMod val="110000"/>
            </a:schemeClr>
          </a:gs>
          <a:gs pos="100000">
            <a:schemeClr val="phClr">
              <a:tint val="70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6000"/>
              <a:shade val="100000"/>
              <a:hueMod val="270000"/>
              <a:satMod val="200000"/>
              <a:lumMod val="128000"/>
            </a:schemeClr>
          </a:gs>
          <a:gs pos="50000">
            <a:schemeClr val="phClr">
              <a:shade val="100000"/>
              <a:hueMod val="100000"/>
              <a:satMod val="110000"/>
              <a:lumMod val="130000"/>
            </a:schemeClr>
          </a:gs>
          <a:gs pos="100000">
            <a:schemeClr val="phClr">
              <a:shade val="78000"/>
              <a:hueMod val="44000"/>
              <a:satMod val="200000"/>
              <a:lumMod val="69000"/>
            </a:schemeClr>
          </a:gs>
        </a:gsLst>
        <a:lin ang="252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9D360E"/>
    </a:dk2>
    <a:lt2>
      <a:srgbClr val="E7E6E6"/>
    </a:lt2>
    <a:accent1>
      <a:srgbClr val="F09415"/>
    </a:accent1>
    <a:accent2>
      <a:srgbClr val="C1B56B"/>
    </a:accent2>
    <a:accent3>
      <a:srgbClr val="4BAF73"/>
    </a:accent3>
    <a:accent4>
      <a:srgbClr val="5AA6C0"/>
    </a:accent4>
    <a:accent5>
      <a:srgbClr val="D17DF9"/>
    </a:accent5>
    <a:accent6>
      <a:srgbClr val="FA7E5C"/>
    </a:accent6>
    <a:hlink>
      <a:srgbClr val="FFAE3E"/>
    </a:hlink>
    <a:folHlink>
      <a:srgbClr val="FCC77E"/>
    </a:folHlink>
  </a:clrScheme>
  <a:fontScheme name="Berlin">
    <a:maj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erlin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100000"/>
              <a:lumMod val="110000"/>
            </a:schemeClr>
          </a:gs>
          <a:gs pos="100000">
            <a:schemeClr val="phClr">
              <a:tint val="70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6000"/>
              <a:shade val="100000"/>
              <a:hueMod val="270000"/>
              <a:satMod val="200000"/>
              <a:lumMod val="128000"/>
            </a:schemeClr>
          </a:gs>
          <a:gs pos="50000">
            <a:schemeClr val="phClr">
              <a:shade val="100000"/>
              <a:hueMod val="100000"/>
              <a:satMod val="110000"/>
              <a:lumMod val="130000"/>
            </a:schemeClr>
          </a:gs>
          <a:gs pos="100000">
            <a:schemeClr val="phClr">
              <a:shade val="78000"/>
              <a:hueMod val="44000"/>
              <a:satMod val="200000"/>
              <a:lumMod val="69000"/>
            </a:schemeClr>
          </a:gs>
        </a:gsLst>
        <a:lin ang="252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9D360E"/>
    </a:dk2>
    <a:lt2>
      <a:srgbClr val="E7E6E6"/>
    </a:lt2>
    <a:accent1>
      <a:srgbClr val="F09415"/>
    </a:accent1>
    <a:accent2>
      <a:srgbClr val="C1B56B"/>
    </a:accent2>
    <a:accent3>
      <a:srgbClr val="4BAF73"/>
    </a:accent3>
    <a:accent4>
      <a:srgbClr val="5AA6C0"/>
    </a:accent4>
    <a:accent5>
      <a:srgbClr val="D17DF9"/>
    </a:accent5>
    <a:accent6>
      <a:srgbClr val="FA7E5C"/>
    </a:accent6>
    <a:hlink>
      <a:srgbClr val="FFAE3E"/>
    </a:hlink>
    <a:folHlink>
      <a:srgbClr val="FCC77E"/>
    </a:folHlink>
  </a:clrScheme>
  <a:fontScheme name="Berlin">
    <a:maj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erlin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100000"/>
              <a:lumMod val="110000"/>
            </a:schemeClr>
          </a:gs>
          <a:gs pos="100000">
            <a:schemeClr val="phClr">
              <a:tint val="70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6000"/>
              <a:shade val="100000"/>
              <a:hueMod val="270000"/>
              <a:satMod val="200000"/>
              <a:lumMod val="128000"/>
            </a:schemeClr>
          </a:gs>
          <a:gs pos="50000">
            <a:schemeClr val="phClr">
              <a:shade val="100000"/>
              <a:hueMod val="100000"/>
              <a:satMod val="110000"/>
              <a:lumMod val="130000"/>
            </a:schemeClr>
          </a:gs>
          <a:gs pos="100000">
            <a:schemeClr val="phClr">
              <a:shade val="78000"/>
              <a:hueMod val="44000"/>
              <a:satMod val="200000"/>
              <a:lumMod val="69000"/>
            </a:schemeClr>
          </a:gs>
        </a:gsLst>
        <a:lin ang="252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9D360E"/>
    </a:dk2>
    <a:lt2>
      <a:srgbClr val="E7E6E6"/>
    </a:lt2>
    <a:accent1>
      <a:srgbClr val="F09415"/>
    </a:accent1>
    <a:accent2>
      <a:srgbClr val="C1B56B"/>
    </a:accent2>
    <a:accent3>
      <a:srgbClr val="4BAF73"/>
    </a:accent3>
    <a:accent4>
      <a:srgbClr val="5AA6C0"/>
    </a:accent4>
    <a:accent5>
      <a:srgbClr val="D17DF9"/>
    </a:accent5>
    <a:accent6>
      <a:srgbClr val="FA7E5C"/>
    </a:accent6>
    <a:hlink>
      <a:srgbClr val="FFAE3E"/>
    </a:hlink>
    <a:folHlink>
      <a:srgbClr val="FCC77E"/>
    </a:folHlink>
  </a:clrScheme>
  <a:fontScheme name="Berlin">
    <a:maj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erlin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100000"/>
              <a:lumMod val="110000"/>
            </a:schemeClr>
          </a:gs>
          <a:gs pos="100000">
            <a:schemeClr val="phClr">
              <a:tint val="70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6000"/>
              <a:shade val="100000"/>
              <a:hueMod val="270000"/>
              <a:satMod val="200000"/>
              <a:lumMod val="128000"/>
            </a:schemeClr>
          </a:gs>
          <a:gs pos="50000">
            <a:schemeClr val="phClr">
              <a:shade val="100000"/>
              <a:hueMod val="100000"/>
              <a:satMod val="110000"/>
              <a:lumMod val="130000"/>
            </a:schemeClr>
          </a:gs>
          <a:gs pos="100000">
            <a:schemeClr val="phClr">
              <a:shade val="78000"/>
              <a:hueMod val="44000"/>
              <a:satMod val="200000"/>
              <a:lumMod val="69000"/>
            </a:schemeClr>
          </a:gs>
        </a:gsLst>
        <a:lin ang="252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Berlin">
    <a:dk1>
      <a:sysClr val="windowText" lastClr="000000"/>
    </a:dk1>
    <a:lt1>
      <a:sysClr val="window" lastClr="FFFFFF"/>
    </a:lt1>
    <a:dk2>
      <a:srgbClr val="9D360E"/>
    </a:dk2>
    <a:lt2>
      <a:srgbClr val="E7E6E6"/>
    </a:lt2>
    <a:accent1>
      <a:srgbClr val="F09415"/>
    </a:accent1>
    <a:accent2>
      <a:srgbClr val="C1B56B"/>
    </a:accent2>
    <a:accent3>
      <a:srgbClr val="4BAF73"/>
    </a:accent3>
    <a:accent4>
      <a:srgbClr val="5AA6C0"/>
    </a:accent4>
    <a:accent5>
      <a:srgbClr val="D17DF9"/>
    </a:accent5>
    <a:accent6>
      <a:srgbClr val="FA7E5C"/>
    </a:accent6>
    <a:hlink>
      <a:srgbClr val="FFAE3E"/>
    </a:hlink>
    <a:folHlink>
      <a:srgbClr val="FCC77E"/>
    </a:folHlink>
  </a:clrScheme>
  <a:fontScheme name="Berlin">
    <a:maj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Berlin">
    <a:fillStyleLst>
      <a:solidFill>
        <a:schemeClr val="phClr"/>
      </a:solidFill>
      <a:gradFill rotWithShape="1">
        <a:gsLst>
          <a:gs pos="0">
            <a:schemeClr val="phClr">
              <a:tint val="60000"/>
              <a:satMod val="100000"/>
              <a:lumMod val="110000"/>
            </a:schemeClr>
          </a:gs>
          <a:gs pos="100000">
            <a:schemeClr val="phClr">
              <a:tint val="70000"/>
              <a:satMod val="100000"/>
              <a:lumMod val="100000"/>
            </a:schemeClr>
          </a:gs>
        </a:gsLst>
        <a:lin ang="5400000" scaled="0"/>
      </a:gradFill>
      <a:gradFill rotWithShape="1">
        <a:gsLst>
          <a:gs pos="0">
            <a:schemeClr val="phClr">
              <a:tint val="94000"/>
              <a:satMod val="103000"/>
              <a:lumMod val="102000"/>
            </a:schemeClr>
          </a:gs>
          <a:gs pos="50000">
            <a:schemeClr val="phClr">
              <a:shade val="100000"/>
              <a:satMod val="110000"/>
              <a:lumMod val="100000"/>
            </a:schemeClr>
          </a:gs>
          <a:gs pos="100000">
            <a:schemeClr val="phClr">
              <a:shade val="78000"/>
              <a:satMod val="120000"/>
              <a:lumMod val="99000"/>
            </a:schemeClr>
          </a:gs>
        </a:gsLst>
        <a:lin ang="5400000" scaled="0"/>
      </a:gradFill>
    </a:fillStyleLst>
    <a:lnStyleLst>
      <a:ln w="9525" cap="flat" cmpd="sng" algn="ctr">
        <a:solidFill>
          <a:schemeClr val="phClr"/>
        </a:solidFill>
        <a:prstDash val="solid"/>
      </a:ln>
      <a:ln w="12700" cap="flat" cmpd="sng" algn="ctr">
        <a:solidFill>
          <a:schemeClr val="phClr"/>
        </a:solidFill>
        <a:prstDash val="solid"/>
      </a:ln>
      <a:ln w="19050" cap="flat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6000"/>
              <a:shade val="100000"/>
              <a:hueMod val="270000"/>
              <a:satMod val="200000"/>
              <a:lumMod val="128000"/>
            </a:schemeClr>
          </a:gs>
          <a:gs pos="50000">
            <a:schemeClr val="phClr">
              <a:shade val="100000"/>
              <a:hueMod val="100000"/>
              <a:satMod val="110000"/>
              <a:lumMod val="130000"/>
            </a:schemeClr>
          </a:gs>
          <a:gs pos="100000">
            <a:schemeClr val="phClr">
              <a:shade val="78000"/>
              <a:hueMod val="44000"/>
              <a:satMod val="200000"/>
              <a:lumMod val="69000"/>
            </a:schemeClr>
          </a:gs>
        </a:gsLst>
        <a:lin ang="252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HFUK_Nord_Folienmaster_3.2025-Arial</Template>
  <TotalTime>0</TotalTime>
  <Words>353</Words>
  <Application>Microsoft Office PowerPoint</Application>
  <PresentationFormat>Bildschirmpräsentation (16:9)</PresentationFormat>
  <Paragraphs>91</Paragraphs>
  <Slides>6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Aptos</vt:lpstr>
      <vt:lpstr>Symbol</vt:lpstr>
      <vt:lpstr>Source Sans 3</vt:lpstr>
      <vt:lpstr>Layouts</vt:lpstr>
      <vt:lpstr>PowerPoint-Präsentation</vt:lpstr>
      <vt:lpstr>Unfallstatistik der HFUK Nord</vt:lpstr>
      <vt:lpstr>PowerPoint-Präsentation</vt:lpstr>
      <vt:lpstr>Unfallzahlen 2012 - 2024</vt:lpstr>
      <vt:lpstr>PowerPoint-Präsentation</vt:lpstr>
      <vt:lpstr>PowerPoint-Präsentation</vt:lpstr>
    </vt:vector>
  </TitlesOfParts>
  <Company>Unfallkassen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Piehl, Ingo</dc:creator>
  <cp:lastModifiedBy>Rixen, Dirk</cp:lastModifiedBy>
  <cp:revision>21</cp:revision>
  <dcterms:created xsi:type="dcterms:W3CDTF">2025-03-27T13:27:53Z</dcterms:created>
  <dcterms:modified xsi:type="dcterms:W3CDTF">2025-10-10T12:06:35Z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7545839c-a198-4d87-a0d2-c07b8aa32614_Enabled">
    <vt:lpwstr>true</vt:lpwstr>
  </property>
  <property fmtid="{D5CDD505-2E9C-101B-9397-08002B2CF9AE}" pid="3" name="MSIP_Label_7545839c-a198-4d87-a0d2-c07b8aa32614_SetDate">
    <vt:lpwstr>2024-10-05T19:03:20Z</vt:lpwstr>
  </property>
  <property fmtid="{D5CDD505-2E9C-101B-9397-08002B2CF9AE}" pid="4" name="MSIP_Label_7545839c-a198-4d87-a0d2-c07b8aa32614_Method">
    <vt:lpwstr>Standard</vt:lpwstr>
  </property>
  <property fmtid="{D5CDD505-2E9C-101B-9397-08002B2CF9AE}" pid="5" name="MSIP_Label_7545839c-a198-4d87-a0d2-c07b8aa32614_Name">
    <vt:lpwstr>Öffentlich</vt:lpwstr>
  </property>
  <property fmtid="{D5CDD505-2E9C-101B-9397-08002B2CF9AE}" pid="6" name="MSIP_Label_7545839c-a198-4d87-a0d2-c07b8aa32614_SiteId">
    <vt:lpwstr>f3987bed-0f17-4307-a6bb-a2ae861736b7</vt:lpwstr>
  </property>
  <property fmtid="{D5CDD505-2E9C-101B-9397-08002B2CF9AE}" pid="7" name="MSIP_Label_7545839c-a198-4d87-a0d2-c07b8aa32614_ActionId">
    <vt:lpwstr>fe681e24-1b24-46c0-999e-57d259d2dd34</vt:lpwstr>
  </property>
  <property fmtid="{D5CDD505-2E9C-101B-9397-08002B2CF9AE}" pid="8" name="MSIP_Label_7545839c-a198-4d87-a0d2-c07b8aa32614_ContentBits">
    <vt:lpwstr>0</vt:lpwstr>
  </property>
  <property fmtid="{D5CDD505-2E9C-101B-9397-08002B2CF9AE}" pid="9" name="MSIP_Label_defa4170-0d19-0005-0004-bc88714345d2_Enabled">
    <vt:lpwstr>true</vt:lpwstr>
  </property>
  <property fmtid="{D5CDD505-2E9C-101B-9397-08002B2CF9AE}" pid="10" name="MSIP_Label_defa4170-0d19-0005-0004-bc88714345d2_SetDate">
    <vt:lpwstr>2025-03-13T11:04:33Z</vt:lpwstr>
  </property>
  <property fmtid="{D5CDD505-2E9C-101B-9397-08002B2CF9AE}" pid="11" name="MSIP_Label_defa4170-0d19-0005-0004-bc88714345d2_Method">
    <vt:lpwstr>Standard</vt:lpwstr>
  </property>
  <property fmtid="{D5CDD505-2E9C-101B-9397-08002B2CF9AE}" pid="12" name="MSIP_Label_defa4170-0d19-0005-0004-bc88714345d2_Name">
    <vt:lpwstr>defa4170-0d19-0005-0004-bc88714345d2</vt:lpwstr>
  </property>
  <property fmtid="{D5CDD505-2E9C-101B-9397-08002B2CF9AE}" pid="13" name="MSIP_Label_defa4170-0d19-0005-0004-bc88714345d2_SiteId">
    <vt:lpwstr>2c6cac8d-ab61-47b3-8209-4df2e46aefbc</vt:lpwstr>
  </property>
  <property fmtid="{D5CDD505-2E9C-101B-9397-08002B2CF9AE}" pid="14" name="MSIP_Label_defa4170-0d19-0005-0004-bc88714345d2_ActionId">
    <vt:lpwstr>004dc4da-b767-42ea-bebd-d5ad2f5494fb</vt:lpwstr>
  </property>
  <property fmtid="{D5CDD505-2E9C-101B-9397-08002B2CF9AE}" pid="15" name="MSIP_Label_defa4170-0d19-0005-0004-bc88714345d2_ContentBits">
    <vt:lpwstr>0</vt:lpwstr>
  </property>
  <property fmtid="{D5CDD505-2E9C-101B-9397-08002B2CF9AE}" pid="16" name="MSIP_Label_defa4170-0d19-0005-0004-bc88714345d2_Tag">
    <vt:lpwstr>10, 3, 0, 1</vt:lpwstr>
  </property>
</Properties>
</file>