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12"/>
  </p:notesMasterIdLst>
  <p:sldIdLst>
    <p:sldId id="339" r:id="rId2"/>
    <p:sldId id="306" r:id="rId3"/>
    <p:sldId id="330" r:id="rId4"/>
    <p:sldId id="340" r:id="rId5"/>
    <p:sldId id="341" r:id="rId6"/>
    <p:sldId id="307" r:id="rId7"/>
    <p:sldId id="343" r:id="rId8"/>
    <p:sldId id="342" r:id="rId9"/>
    <p:sldId id="344" r:id="rId10"/>
    <p:sldId id="332" r:id="rId11"/>
  </p:sldIdLst>
  <p:sldSz cx="9144000" cy="5143500" type="screen16x9"/>
  <p:notesSz cx="6858000" cy="9144000"/>
  <p:embeddedFontLst>
    <p:embeddedFont>
      <p:font typeface="Source Sans 3" panose="020B0303030403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317"/>
    <a:srgbClr val="004994"/>
    <a:srgbClr val="EDEDED"/>
    <a:srgbClr val="C6C6C6"/>
    <a:srgbClr val="555555"/>
    <a:srgbClr val="3C3C3C"/>
    <a:srgbClr val="D4EDFC"/>
    <a:srgbClr val="A1DAF8"/>
    <a:srgbClr val="4EBFEF"/>
    <a:srgbClr val="009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2"/>
    <p:restoredTop sz="92713" autoAdjust="0"/>
  </p:normalViewPr>
  <p:slideViewPr>
    <p:cSldViewPr snapToGrid="0" showGuides="1">
      <p:cViewPr varScale="1">
        <p:scale>
          <a:sx n="111" d="100"/>
          <a:sy n="111" d="100"/>
        </p:scale>
        <p:origin x="114" y="4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11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BFB7309-058B-5B47-8C1C-0B394D81ACFA}" type="datetimeFigureOut">
              <a:rPr lang="de-DE" smtClean="0"/>
              <a:pPr/>
              <a:t>29.10.2025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1F7DE-1887-C841-8C07-DFF79205CDC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99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Diese Folie bitte nutzen, wenn ein neues Kapitel gestartet werden soll.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1F7DE-1887-C841-8C07-DFF79205CDC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05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Allgemeine</a:t>
            </a:r>
            <a:r>
              <a:rPr lang="de-DE" baseline="0" dirty="0"/>
              <a:t> Abschlussfolie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1F7DE-1887-C841-8C07-DFF79205CDC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47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6BE19AE-43E2-B998-910F-9D9C04126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410400"/>
            <a:ext cx="2377520" cy="43560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FF93F97-BD0C-8A60-944E-94E68AA243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45599"/>
            <a:ext cx="4323600" cy="2458800"/>
          </a:xfrm>
          <a:solidFill>
            <a:srgbClr val="004994"/>
          </a:solidFill>
        </p:spPr>
        <p:txBody>
          <a:bodyPr lIns="414000" tIns="414000" rIns="414000" bIns="414000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e-DE" dirty="0"/>
              <a:t>Hier steht ein Titel in 24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Bold</a:t>
            </a:r>
            <a:r>
              <a:rPr lang="de-DE" dirty="0"/>
              <a:t> weiß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FD47DEB-BF40-E32C-FBCF-2C38C4024B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2443843"/>
            <a:ext cx="4323600" cy="1260556"/>
          </a:xfrm>
        </p:spPr>
        <p:txBody>
          <a:bodyPr lIns="414000" rIns="414000" bIns="414000"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00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de-DE" dirty="0"/>
          </a:p>
          <a:p>
            <a:pPr lvl="0"/>
            <a:r>
              <a:rPr lang="de-DE" dirty="0"/>
              <a:t>Hier steht eine Unterüberschrift in 18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Regular,weiß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272A922-AD3A-7EDF-9370-DE705758BB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704400"/>
            <a:ext cx="4323600" cy="954000"/>
          </a:xfrm>
          <a:solidFill>
            <a:srgbClr val="D51317"/>
          </a:solidFill>
        </p:spPr>
        <p:txBody>
          <a:bodyPr lIns="414000" tIns="144000" rIns="414000" bIns="144000"/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steht ein Veranstaltungsort</a:t>
            </a:r>
            <a:br>
              <a:rPr lang="de-DE" dirty="0"/>
            </a:br>
            <a:r>
              <a:rPr lang="de-DE" dirty="0"/>
              <a:t>Hier steht Datum und Uhrzeit in Regular 11 </a:t>
            </a:r>
            <a:r>
              <a:rPr lang="de-DE" dirty="0" err="1"/>
              <a:t>pt</a:t>
            </a:r>
            <a:r>
              <a:rPr lang="de-DE" dirty="0"/>
              <a:t>. Weiß</a:t>
            </a:r>
            <a:br>
              <a:rPr lang="de-DE" dirty="0"/>
            </a:br>
            <a:r>
              <a:rPr lang="de-DE" dirty="0"/>
              <a:t>Hier steht eine weitere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423081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dreispaltig mit blauer Infobox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C6CD7A35-C1CB-A9CA-47A9-D78D5367F971}"/>
              </a:ext>
            </a:extLst>
          </p:cNvPr>
          <p:cNvSpPr/>
          <p:nvPr userDrawn="1"/>
        </p:nvSpPr>
        <p:spPr>
          <a:xfrm>
            <a:off x="6048374" y="951429"/>
            <a:ext cx="3095625" cy="3707883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4A93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D989EC5-44FA-F584-0B68-80F1DBA76E9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53840" y="1058863"/>
            <a:ext cx="2558360" cy="34099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Weiß.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8280400" cy="3693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Hier steht eine Überschrift in </a:t>
            </a:r>
            <a:r>
              <a:rPr lang="de-DE" dirty="0" err="1"/>
              <a:t>Bold</a:t>
            </a:r>
            <a:r>
              <a:rPr lang="de-DE" dirty="0"/>
              <a:t>, 24 </a:t>
            </a:r>
            <a:r>
              <a:rPr lang="de-DE" dirty="0" err="1"/>
              <a:t>pt</a:t>
            </a:r>
            <a:r>
              <a:rPr lang="de-DE" dirty="0"/>
              <a:t>, Rot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AE1-F50E-D74C-BA07-BC224A369D15}" type="datetime1">
              <a:rPr lang="de-DE" smtClean="0"/>
              <a:t>29.10.2025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E37-E65C-9242-A631-D8A37265D480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65254A7-A8C5-5B3D-32B2-47D239771D5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800" y="1058863"/>
            <a:ext cx="2663825" cy="3600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Schwarz.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48962EA7-92BB-96C2-2C4E-3C0A92EE88E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0088" y="1058863"/>
            <a:ext cx="2663825" cy="3600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Schwarz.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873031-E3D7-FD4A-DF2F-05A29C013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4813199"/>
            <a:ext cx="11285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2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dreispaltig mit roter Infobox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28E96EA-37F3-6872-8980-2F1BCAF1C9D0}"/>
              </a:ext>
            </a:extLst>
          </p:cNvPr>
          <p:cNvSpPr/>
          <p:nvPr userDrawn="1"/>
        </p:nvSpPr>
        <p:spPr>
          <a:xfrm>
            <a:off x="0" y="951430"/>
            <a:ext cx="3095625" cy="3707883"/>
          </a:xfrm>
          <a:prstGeom prst="rect">
            <a:avLst/>
          </a:prstGeom>
          <a:solidFill>
            <a:srgbClr val="D513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4A93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3276C40-6DAF-364E-F5CC-E6FF6AB4319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1325" y="1058863"/>
            <a:ext cx="2543175" cy="3413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Weiß.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8280400" cy="369332"/>
          </a:xfrm>
        </p:spPr>
        <p:txBody>
          <a:bodyPr/>
          <a:lstStyle>
            <a:lvl1pPr>
              <a:defRPr>
                <a:solidFill>
                  <a:srgbClr val="D513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Hier steht eine Überschrift in </a:t>
            </a:r>
            <a:r>
              <a:rPr lang="de-DE" dirty="0" err="1"/>
              <a:t>Bold</a:t>
            </a:r>
            <a:r>
              <a:rPr lang="de-DE" dirty="0"/>
              <a:t>, 24 </a:t>
            </a:r>
            <a:r>
              <a:rPr lang="de-DE" dirty="0" err="1"/>
              <a:t>pt</a:t>
            </a:r>
            <a:r>
              <a:rPr lang="de-DE" dirty="0"/>
              <a:t>, Rot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94AA-0ED2-5946-8B72-085E7B756119}" type="datetime1">
              <a:rPr lang="de-DE" smtClean="0"/>
              <a:t>29.10.2025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E37-E65C-9242-A631-D8A37265D480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8C9B56A2-F4C9-A2E8-6003-A730A2A7793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40088" y="1058863"/>
            <a:ext cx="2663825" cy="3600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Schwarz.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9EED7791-AF12-9817-2577-2BDC7C53EB8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48375" y="1058863"/>
            <a:ext cx="2663825" cy="3600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Schwarz.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4C1ACB-B725-921D-EDBA-12EA0A57A1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4813199"/>
            <a:ext cx="11285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22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dreispaltig mit roter Infobox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C6CD7A35-C1CB-A9CA-47A9-D78D5367F971}"/>
              </a:ext>
            </a:extLst>
          </p:cNvPr>
          <p:cNvSpPr/>
          <p:nvPr userDrawn="1"/>
        </p:nvSpPr>
        <p:spPr>
          <a:xfrm>
            <a:off x="6048374" y="951429"/>
            <a:ext cx="3095625" cy="3707883"/>
          </a:xfrm>
          <a:prstGeom prst="rect">
            <a:avLst/>
          </a:prstGeom>
          <a:solidFill>
            <a:srgbClr val="D513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4A93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D989EC5-44FA-F584-0B68-80F1DBA76E9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53840" y="1058863"/>
            <a:ext cx="2558360" cy="34099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Weiß.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8280400" cy="3693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Hier steht eine Überschrift in </a:t>
            </a:r>
            <a:r>
              <a:rPr lang="de-DE" dirty="0" err="1"/>
              <a:t>Bold</a:t>
            </a:r>
            <a:r>
              <a:rPr lang="de-DE" dirty="0"/>
              <a:t>, 24 </a:t>
            </a:r>
            <a:r>
              <a:rPr lang="de-DE" dirty="0" err="1"/>
              <a:t>pt</a:t>
            </a:r>
            <a:r>
              <a:rPr lang="de-DE" dirty="0"/>
              <a:t>, Rot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AE1-F50E-D74C-BA07-BC224A369D15}" type="datetime1">
              <a:rPr lang="de-DE" smtClean="0"/>
              <a:t>29.10.2025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E37-E65C-9242-A631-D8A37265D48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65254A7-A8C5-5B3D-32B2-47D239771D5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800" y="1058863"/>
            <a:ext cx="2663825" cy="3600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Schwarz.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48962EA7-92BB-96C2-2C4E-3C0A92EE88E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0088" y="1058863"/>
            <a:ext cx="2663825" cy="3600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Schwarz.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873031-E3D7-FD4A-DF2F-05A29C013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4813199"/>
            <a:ext cx="11285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5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F60DBC-AEBD-D74D-CEF2-FABF3010E4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0917" y="1833086"/>
            <a:ext cx="6122166" cy="738664"/>
          </a:xfrm>
        </p:spPr>
        <p:txBody>
          <a:bodyPr rIns="54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rgbClr val="D513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 Statement in Regular,</a:t>
            </a:r>
          </a:p>
          <a:p>
            <a:pPr lvl="0"/>
            <a:r>
              <a:rPr lang="de-DE" dirty="0"/>
              <a:t>24 </a:t>
            </a:r>
            <a:r>
              <a:rPr lang="de-DE" dirty="0" err="1"/>
              <a:t>pt</a:t>
            </a:r>
            <a:r>
              <a:rPr lang="de-DE" dirty="0"/>
              <a:t>, Rot.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6D9092-C4CA-1740-57DA-7D37D32B2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10917" y="2571750"/>
            <a:ext cx="4433414" cy="598260"/>
          </a:xfrm>
        </p:spPr>
        <p:txBody>
          <a:bodyPr wrap="none" tIns="360000" anchor="t" anchorCtr="0">
            <a:spAutoFit/>
          </a:bodyPr>
          <a:lstStyle>
            <a:lvl1pPr marL="0" indent="0">
              <a:buNone/>
              <a:defRPr sz="1400" b="1" i="0" baseline="0">
                <a:solidFill>
                  <a:srgbClr val="D513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e-DE" dirty="0"/>
              <a:t>Hier steht ein Zitat </a:t>
            </a:r>
            <a:r>
              <a:rPr lang="de-DE" dirty="0" err="1"/>
              <a:t>Credit</a:t>
            </a:r>
            <a:r>
              <a:rPr lang="de-DE" dirty="0"/>
              <a:t>/Quelle in </a:t>
            </a:r>
            <a:r>
              <a:rPr lang="de-DE" dirty="0" err="1"/>
              <a:t>Bold</a:t>
            </a:r>
            <a:r>
              <a:rPr lang="de-DE" dirty="0"/>
              <a:t>, 14 </a:t>
            </a:r>
            <a:r>
              <a:rPr lang="de-DE" dirty="0" err="1"/>
              <a:t>pt</a:t>
            </a:r>
            <a:r>
              <a:rPr lang="de-DE" dirty="0"/>
              <a:t>, Rot.</a:t>
            </a:r>
          </a:p>
        </p:txBody>
      </p:sp>
    </p:spTree>
    <p:extLst>
      <p:ext uri="{BB962C8B-B14F-4D97-AF65-F5344CB8AC3E}">
        <p14:creationId xmlns:p14="http://schemas.microsoft.com/office/powerpoint/2010/main" val="2664626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F60DBC-AEBD-D74D-CEF2-FABF3010E4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0917" y="2202418"/>
            <a:ext cx="6122166" cy="369332"/>
          </a:xfrm>
        </p:spPr>
        <p:txBody>
          <a:bodyPr rIns="54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1" baseline="0">
                <a:solidFill>
                  <a:srgbClr val="D513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 Zitat in Kursiv, 24 </a:t>
            </a:r>
            <a:r>
              <a:rPr lang="de-DE" dirty="0" err="1"/>
              <a:t>pt</a:t>
            </a:r>
            <a:r>
              <a:rPr lang="de-DE" dirty="0"/>
              <a:t>, Rot.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6D9092-C4CA-1740-57DA-7D37D32B2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10917" y="2571750"/>
            <a:ext cx="4433414" cy="598260"/>
          </a:xfrm>
        </p:spPr>
        <p:txBody>
          <a:bodyPr wrap="none" tIns="360000" anchor="t" anchorCtr="0">
            <a:spAutoFit/>
          </a:bodyPr>
          <a:lstStyle>
            <a:lvl1pPr marL="0" indent="0">
              <a:buNone/>
              <a:defRPr sz="1400" b="1" i="0" baseline="0">
                <a:solidFill>
                  <a:srgbClr val="D513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e-DE" dirty="0"/>
              <a:t>Hier steht ein Zitat </a:t>
            </a:r>
            <a:r>
              <a:rPr lang="de-DE" dirty="0" err="1"/>
              <a:t>Credit</a:t>
            </a:r>
            <a:r>
              <a:rPr lang="de-DE" dirty="0"/>
              <a:t>/Quelle in </a:t>
            </a:r>
            <a:r>
              <a:rPr lang="de-DE" dirty="0" err="1"/>
              <a:t>Bold</a:t>
            </a:r>
            <a:r>
              <a:rPr lang="de-DE" dirty="0"/>
              <a:t>, 14 </a:t>
            </a:r>
            <a:r>
              <a:rPr lang="de-DE" dirty="0" err="1"/>
              <a:t>pt</a:t>
            </a:r>
            <a:r>
              <a:rPr lang="de-DE" dirty="0"/>
              <a:t>, Rot.</a:t>
            </a:r>
          </a:p>
        </p:txBody>
      </p:sp>
    </p:spTree>
    <p:extLst>
      <p:ext uri="{BB962C8B-B14F-4D97-AF65-F5344CB8AC3E}">
        <p14:creationId xmlns:p14="http://schemas.microsoft.com/office/powerpoint/2010/main" val="367097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C26CCFA-95E4-1609-84AD-601F475F00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wrap="none" bIns="720000" anchor="ctr" anchorCtr="1"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913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6BEF4E4-4C86-7A57-D63B-B56523B5B6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410400"/>
            <a:ext cx="2377520" cy="435600"/>
          </a:xfrm>
          <a:prstGeom prst="rect">
            <a:avLst/>
          </a:prstGeom>
        </p:spPr>
      </p:pic>
      <p:sp>
        <p:nvSpPr>
          <p:cNvPr id="5" name="Textfeld 4"/>
          <p:cNvSpPr txBox="1">
            <a:spLocks/>
          </p:cNvSpPr>
          <p:nvPr userDrawn="1"/>
        </p:nvSpPr>
        <p:spPr>
          <a:xfrm>
            <a:off x="0" y="1724400"/>
            <a:ext cx="3070800" cy="766800"/>
          </a:xfrm>
          <a:prstGeom prst="rect">
            <a:avLst/>
          </a:prstGeom>
          <a:solidFill>
            <a:srgbClr val="D51317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</a:t>
            </a:r>
            <a:r>
              <a:rPr lang="de-DE" sz="24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</a:t>
            </a:r>
            <a:endParaRPr lang="de-D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>
            <a:spLocks/>
          </p:cNvSpPr>
          <p:nvPr userDrawn="1"/>
        </p:nvSpPr>
        <p:spPr>
          <a:xfrm>
            <a:off x="0" y="2570400"/>
            <a:ext cx="3956400" cy="766800"/>
          </a:xfrm>
          <a:prstGeom prst="rect">
            <a:avLst/>
          </a:prstGeom>
          <a:solidFill>
            <a:srgbClr val="D51317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494937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mit QR-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8AB9D6F-B818-7ED1-AEBF-EB6A5BC8E45E}"/>
              </a:ext>
            </a:extLst>
          </p:cNvPr>
          <p:cNvSpPr/>
          <p:nvPr userDrawn="1"/>
        </p:nvSpPr>
        <p:spPr>
          <a:xfrm>
            <a:off x="431800" y="2075567"/>
            <a:ext cx="2663825" cy="2592000"/>
          </a:xfrm>
          <a:prstGeom prst="rect">
            <a:avLst/>
          </a:prstGeom>
          <a:solidFill>
            <a:srgbClr val="D513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9B4B99-2D87-928C-CDA7-0F1837F37EE3}"/>
              </a:ext>
            </a:extLst>
          </p:cNvPr>
          <p:cNvSpPr txBox="1"/>
          <p:nvPr userDrawn="1"/>
        </p:nvSpPr>
        <p:spPr>
          <a:xfrm>
            <a:off x="685800" y="4303923"/>
            <a:ext cx="15530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www.hfuk-nord.de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4FF0982-EA42-4D36-3199-CBB8113977D7}"/>
              </a:ext>
            </a:extLst>
          </p:cNvPr>
          <p:cNvSpPr/>
          <p:nvPr userDrawn="1"/>
        </p:nvSpPr>
        <p:spPr>
          <a:xfrm>
            <a:off x="685800" y="3271112"/>
            <a:ext cx="90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2"/>
                </a:solidFill>
                <a:latin typeface="Source Sans 3" panose="020B0303030403020204" pitchFamily="34" charset="0"/>
              </a:rPr>
              <a:t>QR-Code</a:t>
            </a:r>
          </a:p>
          <a:p>
            <a:pPr algn="ctr"/>
            <a:r>
              <a:rPr lang="de-DE" sz="1400" dirty="0">
                <a:solidFill>
                  <a:schemeClr val="bg2"/>
                </a:solidFill>
                <a:latin typeface="Source Sans 3" panose="020B0303030403020204" pitchFamily="34" charset="0"/>
              </a:rPr>
              <a:t>einfügen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895CEB4-5C3B-A5FB-842C-DD3093BE89D9}"/>
              </a:ext>
            </a:extLst>
          </p:cNvPr>
          <p:cNvSpPr txBox="1"/>
          <p:nvPr userDrawn="1"/>
        </p:nvSpPr>
        <p:spPr>
          <a:xfrm>
            <a:off x="676162" y="2257331"/>
            <a:ext cx="1819275" cy="7848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Bertha-von-Suttner-Straße 5</a:t>
            </a:r>
          </a:p>
          <a:p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19061 Schwerin</a:t>
            </a:r>
          </a:p>
          <a:p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Telefon: (0431) 990748-0</a:t>
            </a:r>
          </a:p>
          <a:p>
            <a:r>
              <a:rPr lang="de-DE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info@hfuk-nord.de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6BE19AE-43E2-B998-910F-9D9C04126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410400"/>
            <a:ext cx="2377520" cy="435600"/>
          </a:xfrm>
          <a:prstGeom prst="rect">
            <a:avLst/>
          </a:prstGeom>
        </p:spPr>
      </p:pic>
      <p:sp>
        <p:nvSpPr>
          <p:cNvPr id="13" name="Textfeld 12"/>
          <p:cNvSpPr txBox="1">
            <a:spLocks/>
          </p:cNvSpPr>
          <p:nvPr userDrawn="1"/>
        </p:nvSpPr>
        <p:spPr>
          <a:xfrm>
            <a:off x="3240000" y="2088000"/>
            <a:ext cx="3070800" cy="766800"/>
          </a:xfrm>
          <a:prstGeom prst="rect">
            <a:avLst/>
          </a:prstGeom>
          <a:solidFill>
            <a:srgbClr val="00499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</a:t>
            </a:r>
            <a:r>
              <a:rPr lang="de-DE" sz="24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</a:t>
            </a:r>
            <a:endParaRPr lang="de-D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>
            <a:spLocks/>
          </p:cNvSpPr>
          <p:nvPr userDrawn="1"/>
        </p:nvSpPr>
        <p:spPr>
          <a:xfrm>
            <a:off x="3240000" y="2937600"/>
            <a:ext cx="3956400" cy="766800"/>
          </a:xfrm>
          <a:prstGeom prst="rect">
            <a:avLst/>
          </a:prstGeom>
          <a:solidFill>
            <a:srgbClr val="00499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Aufmerksamkeit.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68226"/>
            <a:ext cx="902886" cy="9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25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mit 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BE19AE-43E2-B998-910F-9D9C04126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410400"/>
            <a:ext cx="2377520" cy="4356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DDA5202A-B0F2-707C-9A00-48B8610337B2}"/>
              </a:ext>
            </a:extLst>
          </p:cNvPr>
          <p:cNvSpPr/>
          <p:nvPr userDrawn="1"/>
        </p:nvSpPr>
        <p:spPr>
          <a:xfrm>
            <a:off x="431801" y="2016553"/>
            <a:ext cx="4068762" cy="1998536"/>
          </a:xfrm>
          <a:prstGeom prst="rect">
            <a:avLst/>
          </a:prstGeom>
          <a:solidFill>
            <a:srgbClr val="D513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extfeld 16"/>
          <p:cNvSpPr txBox="1">
            <a:spLocks/>
          </p:cNvSpPr>
          <p:nvPr userDrawn="1"/>
        </p:nvSpPr>
        <p:spPr>
          <a:xfrm>
            <a:off x="4644585" y="2026800"/>
            <a:ext cx="3070800" cy="766800"/>
          </a:xfrm>
          <a:prstGeom prst="rect">
            <a:avLst/>
          </a:prstGeom>
          <a:solidFill>
            <a:srgbClr val="D51317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</a:t>
            </a:r>
            <a:r>
              <a:rPr lang="de-DE" sz="24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</a:t>
            </a:r>
            <a:endParaRPr lang="de-D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>
            <a:spLocks/>
          </p:cNvSpPr>
          <p:nvPr userDrawn="1"/>
        </p:nvSpPr>
        <p:spPr>
          <a:xfrm>
            <a:off x="4644585" y="2876400"/>
            <a:ext cx="3956400" cy="766800"/>
          </a:xfrm>
          <a:prstGeom prst="rect">
            <a:avLst/>
          </a:prstGeom>
          <a:solidFill>
            <a:srgbClr val="D51317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Aufmerksamkeit.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802403" y="2276870"/>
            <a:ext cx="1080000" cy="10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Bitte Bild einfügen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026426" y="2276870"/>
            <a:ext cx="2474137" cy="324960"/>
          </a:xfrm>
        </p:spPr>
        <p:txBody>
          <a:bodyPr/>
          <a:lstStyle>
            <a:lvl1pPr marL="0" indent="0">
              <a:buNone/>
              <a:defRPr sz="1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3" name="Textplatzhalt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026425" y="2537187"/>
            <a:ext cx="2474137" cy="324960"/>
          </a:xfrm>
        </p:spPr>
        <p:txBody>
          <a:bodyPr/>
          <a:lstStyle>
            <a:lvl1pPr marL="0" indent="0">
              <a:buNone/>
              <a:defRPr sz="1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e-DE" b="0" dirty="0"/>
              <a:t>Position oder längerer Titel optional in 2 Zeilen</a:t>
            </a:r>
            <a:endParaRPr lang="de-DE" dirty="0"/>
          </a:p>
        </p:txBody>
      </p:sp>
      <p:sp>
        <p:nvSpPr>
          <p:cNvPr id="26" name="Textplatzhalt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026424" y="3556800"/>
            <a:ext cx="2474137" cy="324960"/>
          </a:xfrm>
        </p:spPr>
        <p:txBody>
          <a:bodyPr/>
          <a:lstStyle>
            <a:lvl1pPr marL="0" indent="0">
              <a:buNone/>
              <a:defRPr sz="1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e-DE" b="0" dirty="0"/>
              <a:t>Telefon: 000000</a:t>
            </a:r>
            <a:endParaRPr lang="de-DE" dirty="0"/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026800" y="3301200"/>
            <a:ext cx="2474137" cy="324960"/>
          </a:xfrm>
        </p:spPr>
        <p:txBody>
          <a:bodyPr/>
          <a:lstStyle>
            <a:lvl1pPr marL="0" indent="0">
              <a:buNone/>
              <a:defRPr sz="1400" b="1" u="sng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e-DE" dirty="0"/>
              <a:t>beispiel@hfuk-nord.de</a:t>
            </a:r>
          </a:p>
        </p:txBody>
      </p:sp>
    </p:spTree>
    <p:extLst>
      <p:ext uri="{BB962C8B-B14F-4D97-AF65-F5344CB8AC3E}">
        <p14:creationId xmlns:p14="http://schemas.microsoft.com/office/powerpoint/2010/main" val="2927131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E7D22450-43CF-3A40-FAEC-AB97226F3073}"/>
              </a:ext>
            </a:extLst>
          </p:cNvPr>
          <p:cNvSpPr txBox="1">
            <a:spLocks/>
          </p:cNvSpPr>
          <p:nvPr userDrawn="1"/>
        </p:nvSpPr>
        <p:spPr>
          <a:xfrm>
            <a:off x="431800" y="411163"/>
            <a:ext cx="8280400" cy="3693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Übersicht der UV-Farben und Vorgaben HFUK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ED17E9E-075C-5582-B8DC-83EE081AF799}"/>
              </a:ext>
            </a:extLst>
          </p:cNvPr>
          <p:cNvSpPr txBox="1"/>
          <p:nvPr userDrawn="1"/>
        </p:nvSpPr>
        <p:spPr>
          <a:xfrm>
            <a:off x="529901" y="1017190"/>
            <a:ext cx="88485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 Blau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D1DB5E7-B4F2-B6A3-0173-6B76B9211711}"/>
              </a:ext>
            </a:extLst>
          </p:cNvPr>
          <p:cNvSpPr>
            <a:spLocks noChangeAspect="1"/>
          </p:cNvSpPr>
          <p:nvPr userDrawn="1"/>
        </p:nvSpPr>
        <p:spPr>
          <a:xfrm>
            <a:off x="431801" y="1347787"/>
            <a:ext cx="983274" cy="481872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2E44D99-CC99-CCDF-6163-E3A59F6B1029}"/>
              </a:ext>
            </a:extLst>
          </p:cNvPr>
          <p:cNvSpPr>
            <a:spLocks noChangeAspect="1"/>
          </p:cNvSpPr>
          <p:nvPr userDrawn="1"/>
        </p:nvSpPr>
        <p:spPr>
          <a:xfrm>
            <a:off x="431800" y="4177440"/>
            <a:ext cx="983274" cy="481872"/>
          </a:xfrm>
          <a:prstGeom prst="rect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507E592-B8A4-83B6-6218-F66529089DCD}"/>
              </a:ext>
            </a:extLst>
          </p:cNvPr>
          <p:cNvSpPr>
            <a:spLocks noChangeAspect="1"/>
          </p:cNvSpPr>
          <p:nvPr userDrawn="1"/>
        </p:nvSpPr>
        <p:spPr>
          <a:xfrm>
            <a:off x="431857" y="2479648"/>
            <a:ext cx="983274" cy="481872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F2116AE-1276-D0FB-E872-0D81AE471799}"/>
              </a:ext>
            </a:extLst>
          </p:cNvPr>
          <p:cNvSpPr>
            <a:spLocks noChangeAspect="1"/>
          </p:cNvSpPr>
          <p:nvPr userDrawn="1"/>
        </p:nvSpPr>
        <p:spPr>
          <a:xfrm>
            <a:off x="431800" y="3045579"/>
            <a:ext cx="983274" cy="481872"/>
          </a:xfrm>
          <a:prstGeom prst="rect">
            <a:avLst/>
          </a:prstGeom>
          <a:solidFill>
            <a:srgbClr val="4EB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779F877-8C1D-1474-944E-69D875C0EF74}"/>
              </a:ext>
            </a:extLst>
          </p:cNvPr>
          <p:cNvSpPr>
            <a:spLocks noChangeAspect="1"/>
          </p:cNvSpPr>
          <p:nvPr userDrawn="1"/>
        </p:nvSpPr>
        <p:spPr>
          <a:xfrm>
            <a:off x="431800" y="3611509"/>
            <a:ext cx="983274" cy="481872"/>
          </a:xfrm>
          <a:prstGeom prst="rect">
            <a:avLst/>
          </a:prstGeom>
          <a:solidFill>
            <a:srgbClr val="A1DA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3D7275A-24A5-E3A4-77E4-E6BE121113EA}"/>
              </a:ext>
            </a:extLst>
          </p:cNvPr>
          <p:cNvSpPr>
            <a:spLocks noChangeAspect="1"/>
          </p:cNvSpPr>
          <p:nvPr userDrawn="1"/>
        </p:nvSpPr>
        <p:spPr>
          <a:xfrm>
            <a:off x="431800" y="1913718"/>
            <a:ext cx="983274" cy="481872"/>
          </a:xfrm>
          <a:prstGeom prst="rect">
            <a:avLst/>
          </a:prstGeom>
          <a:solidFill>
            <a:srgbClr val="0063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3A07D03-2745-525F-8D68-78FBBDD51074}"/>
              </a:ext>
            </a:extLst>
          </p:cNvPr>
          <p:cNvSpPr>
            <a:spLocks noChangeAspect="1"/>
          </p:cNvSpPr>
          <p:nvPr userDrawn="1"/>
        </p:nvSpPr>
        <p:spPr>
          <a:xfrm>
            <a:off x="1535061" y="1347787"/>
            <a:ext cx="983274" cy="481872"/>
          </a:xfrm>
          <a:prstGeom prst="rect">
            <a:avLst/>
          </a:prstGeom>
          <a:solidFill>
            <a:srgbClr val="0062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CD3850F-327A-997F-87A8-404D8CAB6C4D}"/>
              </a:ext>
            </a:extLst>
          </p:cNvPr>
          <p:cNvSpPr>
            <a:spLocks noChangeAspect="1"/>
          </p:cNvSpPr>
          <p:nvPr userDrawn="1"/>
        </p:nvSpPr>
        <p:spPr>
          <a:xfrm>
            <a:off x="1535060" y="4177440"/>
            <a:ext cx="983274" cy="481872"/>
          </a:xfrm>
          <a:prstGeom prst="rect">
            <a:avLst/>
          </a:prstGeom>
          <a:solidFill>
            <a:srgbClr val="ECF3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87832AA-BA5C-CFA1-BB3D-C29A2F85A819}"/>
              </a:ext>
            </a:extLst>
          </p:cNvPr>
          <p:cNvSpPr>
            <a:spLocks noChangeAspect="1"/>
          </p:cNvSpPr>
          <p:nvPr userDrawn="1"/>
        </p:nvSpPr>
        <p:spPr>
          <a:xfrm>
            <a:off x="1535117" y="2479648"/>
            <a:ext cx="983274" cy="481872"/>
          </a:xfrm>
          <a:prstGeom prst="rect">
            <a:avLst/>
          </a:prstGeom>
          <a:solidFill>
            <a:srgbClr val="4CA2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5178679-AD97-BEE6-6D87-E0B5BFEE54A3}"/>
              </a:ext>
            </a:extLst>
          </p:cNvPr>
          <p:cNvSpPr>
            <a:spLocks noChangeAspect="1"/>
          </p:cNvSpPr>
          <p:nvPr userDrawn="1"/>
        </p:nvSpPr>
        <p:spPr>
          <a:xfrm>
            <a:off x="1535060" y="3045579"/>
            <a:ext cx="983274" cy="481872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6E06D70-777C-4DEF-5420-E75780165CF6}"/>
              </a:ext>
            </a:extLst>
          </p:cNvPr>
          <p:cNvSpPr>
            <a:spLocks noChangeAspect="1"/>
          </p:cNvSpPr>
          <p:nvPr userDrawn="1"/>
        </p:nvSpPr>
        <p:spPr>
          <a:xfrm>
            <a:off x="1535060" y="3611509"/>
            <a:ext cx="983274" cy="481872"/>
          </a:xfrm>
          <a:prstGeom prst="rect">
            <a:avLst/>
          </a:prstGeom>
          <a:solidFill>
            <a:srgbClr val="D5DF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196849C-2842-C310-EFAA-EBBC7326BFC8}"/>
              </a:ext>
            </a:extLst>
          </p:cNvPr>
          <p:cNvSpPr>
            <a:spLocks noChangeAspect="1"/>
          </p:cNvSpPr>
          <p:nvPr userDrawn="1"/>
        </p:nvSpPr>
        <p:spPr>
          <a:xfrm>
            <a:off x="1535060" y="1913718"/>
            <a:ext cx="983274" cy="481872"/>
          </a:xfrm>
          <a:prstGeom prst="rect">
            <a:avLst/>
          </a:prstGeom>
          <a:solidFill>
            <a:srgbClr val="0081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545C384-920A-D66D-9C0E-5A3AC58BB4A6}"/>
              </a:ext>
            </a:extLst>
          </p:cNvPr>
          <p:cNvSpPr>
            <a:spLocks noChangeAspect="1"/>
          </p:cNvSpPr>
          <p:nvPr userDrawn="1"/>
        </p:nvSpPr>
        <p:spPr>
          <a:xfrm>
            <a:off x="2648253" y="1347787"/>
            <a:ext cx="983274" cy="481872"/>
          </a:xfrm>
          <a:prstGeom prst="rect">
            <a:avLst/>
          </a:prstGeom>
          <a:solidFill>
            <a:srgbClr val="681C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A5BBE3B-6894-F104-7309-653B9AD2022C}"/>
              </a:ext>
            </a:extLst>
          </p:cNvPr>
          <p:cNvSpPr>
            <a:spLocks noChangeAspect="1"/>
          </p:cNvSpPr>
          <p:nvPr userDrawn="1"/>
        </p:nvSpPr>
        <p:spPr>
          <a:xfrm>
            <a:off x="2648252" y="4177440"/>
            <a:ext cx="983274" cy="481872"/>
          </a:xfrm>
          <a:prstGeom prst="rect">
            <a:avLst/>
          </a:prstGeom>
          <a:solidFill>
            <a:srgbClr val="F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A4AF8A3-6E6B-E8CF-229B-C08D85BD6E4D}"/>
              </a:ext>
            </a:extLst>
          </p:cNvPr>
          <p:cNvSpPr>
            <a:spLocks noChangeAspect="1"/>
          </p:cNvSpPr>
          <p:nvPr userDrawn="1"/>
        </p:nvSpPr>
        <p:spPr>
          <a:xfrm>
            <a:off x="2648309" y="2479648"/>
            <a:ext cx="983274" cy="481872"/>
          </a:xfrm>
          <a:prstGeom prst="rect">
            <a:avLst/>
          </a:prstGeom>
          <a:solidFill>
            <a:srgbClr val="D513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64635CB-7085-A0C3-CA06-FFAF48641B9E}"/>
              </a:ext>
            </a:extLst>
          </p:cNvPr>
          <p:cNvSpPr>
            <a:spLocks noChangeAspect="1"/>
          </p:cNvSpPr>
          <p:nvPr userDrawn="1"/>
        </p:nvSpPr>
        <p:spPr>
          <a:xfrm>
            <a:off x="2648252" y="3045579"/>
            <a:ext cx="983274" cy="481872"/>
          </a:xfrm>
          <a:prstGeom prst="rect">
            <a:avLst/>
          </a:prstGeom>
          <a:solidFill>
            <a:srgbClr val="F354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A61FFA8-00AE-04BB-85BE-5B8D221939B7}"/>
              </a:ext>
            </a:extLst>
          </p:cNvPr>
          <p:cNvSpPr>
            <a:spLocks noChangeAspect="1"/>
          </p:cNvSpPr>
          <p:nvPr userDrawn="1"/>
        </p:nvSpPr>
        <p:spPr>
          <a:xfrm>
            <a:off x="2648252" y="3611509"/>
            <a:ext cx="983274" cy="481872"/>
          </a:xfrm>
          <a:prstGeom prst="rect">
            <a:avLst/>
          </a:prstGeom>
          <a:solidFill>
            <a:srgbClr val="F8C7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CB2D098-8D73-9B6D-D76F-16ADBDBF8D37}"/>
              </a:ext>
            </a:extLst>
          </p:cNvPr>
          <p:cNvSpPr>
            <a:spLocks noChangeAspect="1"/>
          </p:cNvSpPr>
          <p:nvPr userDrawn="1"/>
        </p:nvSpPr>
        <p:spPr>
          <a:xfrm>
            <a:off x="2648252" y="1913718"/>
            <a:ext cx="983274" cy="481872"/>
          </a:xfrm>
          <a:prstGeom prst="rect">
            <a:avLst/>
          </a:prstGeom>
          <a:solidFill>
            <a:srgbClr val="9B1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3692AB7-27AC-D392-1862-40F9EF1A7836}"/>
              </a:ext>
            </a:extLst>
          </p:cNvPr>
          <p:cNvSpPr>
            <a:spLocks noChangeAspect="1"/>
          </p:cNvSpPr>
          <p:nvPr userDrawn="1"/>
        </p:nvSpPr>
        <p:spPr>
          <a:xfrm>
            <a:off x="3765971" y="1347787"/>
            <a:ext cx="983274" cy="481872"/>
          </a:xfrm>
          <a:prstGeom prst="rect">
            <a:avLst/>
          </a:prstGeom>
          <a:solidFill>
            <a:srgbClr val="0043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368C1BD-FFCB-0256-AA2A-0EF5CFCD54A1}"/>
              </a:ext>
            </a:extLst>
          </p:cNvPr>
          <p:cNvSpPr>
            <a:spLocks noChangeAspect="1"/>
          </p:cNvSpPr>
          <p:nvPr userDrawn="1"/>
        </p:nvSpPr>
        <p:spPr>
          <a:xfrm>
            <a:off x="3765970" y="4177440"/>
            <a:ext cx="983274" cy="481872"/>
          </a:xfrm>
          <a:prstGeom prst="rect">
            <a:avLst/>
          </a:prstGeom>
          <a:solidFill>
            <a:srgbClr val="EB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023D17D-43AE-5AA6-E339-99808810C189}"/>
              </a:ext>
            </a:extLst>
          </p:cNvPr>
          <p:cNvSpPr>
            <a:spLocks noChangeAspect="1"/>
          </p:cNvSpPr>
          <p:nvPr userDrawn="1"/>
        </p:nvSpPr>
        <p:spPr>
          <a:xfrm>
            <a:off x="3766027" y="2479648"/>
            <a:ext cx="983274" cy="481872"/>
          </a:xfrm>
          <a:prstGeom prst="rect">
            <a:avLst/>
          </a:prstGeom>
          <a:solidFill>
            <a:srgbClr val="007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DD9EDF49-FD1E-16C7-3E08-DFE6DFB1B45F}"/>
              </a:ext>
            </a:extLst>
          </p:cNvPr>
          <p:cNvSpPr>
            <a:spLocks noChangeAspect="1"/>
          </p:cNvSpPr>
          <p:nvPr userDrawn="1"/>
        </p:nvSpPr>
        <p:spPr>
          <a:xfrm>
            <a:off x="3765970" y="3045579"/>
            <a:ext cx="983274" cy="481872"/>
          </a:xfrm>
          <a:prstGeom prst="rect">
            <a:avLst/>
          </a:prstGeom>
          <a:solidFill>
            <a:srgbClr val="6EBC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3113E816-A05C-6A00-AAF4-89795B575095}"/>
              </a:ext>
            </a:extLst>
          </p:cNvPr>
          <p:cNvSpPr>
            <a:spLocks noChangeAspect="1"/>
          </p:cNvSpPr>
          <p:nvPr userDrawn="1"/>
        </p:nvSpPr>
        <p:spPr>
          <a:xfrm>
            <a:off x="3765970" y="3611509"/>
            <a:ext cx="983274" cy="481872"/>
          </a:xfrm>
          <a:prstGeom prst="rect">
            <a:avLst/>
          </a:prstGeom>
          <a:solidFill>
            <a:srgbClr val="A4D8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C81164C-1CFA-7064-39E4-B48588DAB150}"/>
              </a:ext>
            </a:extLst>
          </p:cNvPr>
          <p:cNvSpPr>
            <a:spLocks noChangeAspect="1"/>
          </p:cNvSpPr>
          <p:nvPr userDrawn="1"/>
        </p:nvSpPr>
        <p:spPr>
          <a:xfrm>
            <a:off x="3765970" y="1913718"/>
            <a:ext cx="983274" cy="481872"/>
          </a:xfrm>
          <a:prstGeom prst="rect">
            <a:avLst/>
          </a:prstGeom>
          <a:solidFill>
            <a:srgbClr val="006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05D2A88-AF43-14E5-82B3-D5222E59AF5A}"/>
              </a:ext>
            </a:extLst>
          </p:cNvPr>
          <p:cNvSpPr>
            <a:spLocks noChangeAspect="1"/>
          </p:cNvSpPr>
          <p:nvPr userDrawn="1"/>
        </p:nvSpPr>
        <p:spPr>
          <a:xfrm>
            <a:off x="4883689" y="1347787"/>
            <a:ext cx="983274" cy="481872"/>
          </a:xfrm>
          <a:prstGeom prst="rect">
            <a:avLst/>
          </a:prstGeom>
          <a:solidFill>
            <a:srgbClr val="B551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C33E3E3-5F65-3FC8-8A9D-FFADDE5696CC}"/>
              </a:ext>
            </a:extLst>
          </p:cNvPr>
          <p:cNvSpPr>
            <a:spLocks noChangeAspect="1"/>
          </p:cNvSpPr>
          <p:nvPr userDrawn="1"/>
        </p:nvSpPr>
        <p:spPr>
          <a:xfrm>
            <a:off x="4883688" y="4177440"/>
            <a:ext cx="983274" cy="481872"/>
          </a:xfrm>
          <a:prstGeom prst="rect">
            <a:avLst/>
          </a:prstGeom>
          <a:solidFill>
            <a:srgbClr val="FAF4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3291D36E-4B27-B9E5-3C04-72DB16D6594A}"/>
              </a:ext>
            </a:extLst>
          </p:cNvPr>
          <p:cNvSpPr>
            <a:spLocks noChangeAspect="1"/>
          </p:cNvSpPr>
          <p:nvPr userDrawn="1"/>
        </p:nvSpPr>
        <p:spPr>
          <a:xfrm>
            <a:off x="4883745" y="2479648"/>
            <a:ext cx="983274" cy="481872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A9670F4C-1327-8846-A8E1-CD29EC76F7D6}"/>
              </a:ext>
            </a:extLst>
          </p:cNvPr>
          <p:cNvSpPr>
            <a:spLocks noChangeAspect="1"/>
          </p:cNvSpPr>
          <p:nvPr userDrawn="1"/>
        </p:nvSpPr>
        <p:spPr>
          <a:xfrm>
            <a:off x="4883688" y="3045579"/>
            <a:ext cx="983274" cy="481872"/>
          </a:xfrm>
          <a:prstGeom prst="rect">
            <a:avLst/>
          </a:prstGeom>
          <a:solidFill>
            <a:srgbClr val="FFC6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2439A139-D571-B6F7-0A9D-DA9119A71EE8}"/>
              </a:ext>
            </a:extLst>
          </p:cNvPr>
          <p:cNvSpPr>
            <a:spLocks noChangeAspect="1"/>
          </p:cNvSpPr>
          <p:nvPr userDrawn="1"/>
        </p:nvSpPr>
        <p:spPr>
          <a:xfrm>
            <a:off x="4883688" y="3611509"/>
            <a:ext cx="983274" cy="481872"/>
          </a:xfrm>
          <a:prstGeom prst="rect">
            <a:avLst/>
          </a:prstGeom>
          <a:solidFill>
            <a:srgbClr val="FFE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F64FB17-18B5-F41D-3F73-75F36A9947C9}"/>
              </a:ext>
            </a:extLst>
          </p:cNvPr>
          <p:cNvSpPr>
            <a:spLocks noChangeAspect="1"/>
          </p:cNvSpPr>
          <p:nvPr userDrawn="1"/>
        </p:nvSpPr>
        <p:spPr>
          <a:xfrm>
            <a:off x="4883688" y="1913718"/>
            <a:ext cx="983274" cy="481872"/>
          </a:xfrm>
          <a:prstGeom prst="rect">
            <a:avLst/>
          </a:prstGeom>
          <a:solidFill>
            <a:srgbClr val="DD7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C8FF96E8-FEAF-CB68-E895-C9443509FF6A}"/>
              </a:ext>
            </a:extLst>
          </p:cNvPr>
          <p:cNvSpPr>
            <a:spLocks noChangeAspect="1"/>
          </p:cNvSpPr>
          <p:nvPr userDrawn="1"/>
        </p:nvSpPr>
        <p:spPr>
          <a:xfrm>
            <a:off x="6001406" y="1347787"/>
            <a:ext cx="983274" cy="481872"/>
          </a:xfrm>
          <a:prstGeom prst="rect">
            <a:avLst/>
          </a:prstGeom>
          <a:solidFill>
            <a:srgbClr val="561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E1BF9567-5B5E-FF8C-937C-49FCC4D13F17}"/>
              </a:ext>
            </a:extLst>
          </p:cNvPr>
          <p:cNvSpPr>
            <a:spLocks noChangeAspect="1"/>
          </p:cNvSpPr>
          <p:nvPr userDrawn="1"/>
        </p:nvSpPr>
        <p:spPr>
          <a:xfrm>
            <a:off x="6001406" y="4177440"/>
            <a:ext cx="983274" cy="481872"/>
          </a:xfrm>
          <a:prstGeom prst="rect">
            <a:avLst/>
          </a:prstGeom>
          <a:solidFill>
            <a:srgbClr val="F1D9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349845F8-3BA4-64E0-1028-B921B31F2DD1}"/>
              </a:ext>
            </a:extLst>
          </p:cNvPr>
          <p:cNvSpPr>
            <a:spLocks noChangeAspect="1"/>
          </p:cNvSpPr>
          <p:nvPr userDrawn="1"/>
        </p:nvSpPr>
        <p:spPr>
          <a:xfrm>
            <a:off x="6001463" y="2479648"/>
            <a:ext cx="983274" cy="481872"/>
          </a:xfrm>
          <a:prstGeom prst="rect">
            <a:avLst/>
          </a:prstGeom>
          <a:solidFill>
            <a:srgbClr val="B81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8DE2664-F800-A754-5A1E-C7A375BDA58F}"/>
              </a:ext>
            </a:extLst>
          </p:cNvPr>
          <p:cNvSpPr>
            <a:spLocks noChangeAspect="1"/>
          </p:cNvSpPr>
          <p:nvPr userDrawn="1"/>
        </p:nvSpPr>
        <p:spPr>
          <a:xfrm>
            <a:off x="6001406" y="3045579"/>
            <a:ext cx="983274" cy="481872"/>
          </a:xfrm>
          <a:prstGeom prst="rect">
            <a:avLst/>
          </a:prstGeom>
          <a:solidFill>
            <a:srgbClr val="CB5D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86C14984-BC9B-7393-3A1E-56029F321D91}"/>
              </a:ext>
            </a:extLst>
          </p:cNvPr>
          <p:cNvSpPr>
            <a:spLocks noChangeAspect="1"/>
          </p:cNvSpPr>
          <p:nvPr userDrawn="1"/>
        </p:nvSpPr>
        <p:spPr>
          <a:xfrm>
            <a:off x="6001406" y="3611509"/>
            <a:ext cx="983274" cy="481872"/>
          </a:xfrm>
          <a:prstGeom prst="rect">
            <a:avLst/>
          </a:prstGeom>
          <a:solidFill>
            <a:srgbClr val="EDBA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B960BDA3-438C-7F6C-AA73-3E986A8D42AA}"/>
              </a:ext>
            </a:extLst>
          </p:cNvPr>
          <p:cNvSpPr>
            <a:spLocks noChangeAspect="1"/>
          </p:cNvSpPr>
          <p:nvPr userDrawn="1"/>
        </p:nvSpPr>
        <p:spPr>
          <a:xfrm>
            <a:off x="6001406" y="1913718"/>
            <a:ext cx="983274" cy="481872"/>
          </a:xfrm>
          <a:prstGeom prst="rect">
            <a:avLst/>
          </a:prstGeom>
          <a:solidFill>
            <a:srgbClr val="8818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E58502F9-E1ED-F1F9-EA1E-C62E4B8314B8}"/>
              </a:ext>
            </a:extLst>
          </p:cNvPr>
          <p:cNvSpPr>
            <a:spLocks noChangeAspect="1"/>
          </p:cNvSpPr>
          <p:nvPr userDrawn="1"/>
        </p:nvSpPr>
        <p:spPr>
          <a:xfrm>
            <a:off x="7119124" y="1347787"/>
            <a:ext cx="983274" cy="48187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BB59B8D4-4CD8-84EF-099B-B4723738E6A9}"/>
              </a:ext>
            </a:extLst>
          </p:cNvPr>
          <p:cNvSpPr>
            <a:spLocks noChangeAspect="1"/>
          </p:cNvSpPr>
          <p:nvPr userDrawn="1"/>
        </p:nvSpPr>
        <p:spPr>
          <a:xfrm>
            <a:off x="7119123" y="4177440"/>
            <a:ext cx="983274" cy="48187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09D245F9-3E58-7558-A743-FE6C97530E36}"/>
              </a:ext>
            </a:extLst>
          </p:cNvPr>
          <p:cNvSpPr>
            <a:spLocks noChangeAspect="1"/>
          </p:cNvSpPr>
          <p:nvPr userDrawn="1"/>
        </p:nvSpPr>
        <p:spPr>
          <a:xfrm>
            <a:off x="7119181" y="2479648"/>
            <a:ext cx="983274" cy="481872"/>
          </a:xfrm>
          <a:prstGeom prst="rect">
            <a:avLst/>
          </a:prstGeom>
          <a:solidFill>
            <a:srgbClr val="5555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0A8BAA51-CCC2-D79B-CBB3-D30A53776853}"/>
              </a:ext>
            </a:extLst>
          </p:cNvPr>
          <p:cNvSpPr>
            <a:spLocks noChangeAspect="1"/>
          </p:cNvSpPr>
          <p:nvPr userDrawn="1"/>
        </p:nvSpPr>
        <p:spPr>
          <a:xfrm>
            <a:off x="7119123" y="3045579"/>
            <a:ext cx="983274" cy="4818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8BA59A70-B002-6CDF-755F-B5E93C1816F8}"/>
              </a:ext>
            </a:extLst>
          </p:cNvPr>
          <p:cNvSpPr>
            <a:spLocks noChangeAspect="1"/>
          </p:cNvSpPr>
          <p:nvPr userDrawn="1"/>
        </p:nvSpPr>
        <p:spPr>
          <a:xfrm>
            <a:off x="7119123" y="3611509"/>
            <a:ext cx="983274" cy="481872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30702548-3F41-B6F6-8A89-23C1E4DB34EB}"/>
              </a:ext>
            </a:extLst>
          </p:cNvPr>
          <p:cNvSpPr>
            <a:spLocks noChangeAspect="1"/>
          </p:cNvSpPr>
          <p:nvPr userDrawn="1"/>
        </p:nvSpPr>
        <p:spPr>
          <a:xfrm>
            <a:off x="7119123" y="1913718"/>
            <a:ext cx="983274" cy="481872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2575232-9A2C-95C8-2DCE-15421CA140F6}"/>
              </a:ext>
            </a:extLst>
          </p:cNvPr>
          <p:cNvSpPr txBox="1"/>
          <p:nvPr userDrawn="1"/>
        </p:nvSpPr>
        <p:spPr>
          <a:xfrm>
            <a:off x="1611520" y="1017190"/>
            <a:ext cx="9361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 Grün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A961059A-A272-0F9B-FE68-EC8C1FC59084}"/>
              </a:ext>
            </a:extLst>
          </p:cNvPr>
          <p:cNvSpPr txBox="1"/>
          <p:nvPr userDrawn="1"/>
        </p:nvSpPr>
        <p:spPr>
          <a:xfrm>
            <a:off x="2796848" y="1017190"/>
            <a:ext cx="7694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 Rot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ACDD2DDF-A284-8D87-E85B-CFA67542EA00}"/>
              </a:ext>
            </a:extLst>
          </p:cNvPr>
          <p:cNvSpPr txBox="1"/>
          <p:nvPr userDrawn="1"/>
        </p:nvSpPr>
        <p:spPr>
          <a:xfrm>
            <a:off x="3772049" y="1017190"/>
            <a:ext cx="107721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 Türkis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D0B60E8-CA1F-DDA9-3461-6ECFB8042EC2}"/>
              </a:ext>
            </a:extLst>
          </p:cNvPr>
          <p:cNvSpPr txBox="1"/>
          <p:nvPr userDrawn="1"/>
        </p:nvSpPr>
        <p:spPr>
          <a:xfrm>
            <a:off x="4838319" y="1017190"/>
            <a:ext cx="11926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 Orange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D1FB8067-9F03-0A7E-265C-AEDEE3EB109A}"/>
              </a:ext>
            </a:extLst>
          </p:cNvPr>
          <p:cNvSpPr txBox="1"/>
          <p:nvPr userDrawn="1"/>
        </p:nvSpPr>
        <p:spPr>
          <a:xfrm>
            <a:off x="5987295" y="1017190"/>
            <a:ext cx="108587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 Violett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F9D55CD1-8949-5682-5B88-2F1C8D9580B0}"/>
              </a:ext>
            </a:extLst>
          </p:cNvPr>
          <p:cNvSpPr txBox="1"/>
          <p:nvPr userDrawn="1"/>
        </p:nvSpPr>
        <p:spPr>
          <a:xfrm>
            <a:off x="7200392" y="1017190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 Grau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DF05A0C8-7BB3-F1C6-1D9A-3D27D5D46A7D}"/>
              </a:ext>
            </a:extLst>
          </p:cNvPr>
          <p:cNvSpPr/>
          <p:nvPr userDrawn="1"/>
        </p:nvSpPr>
        <p:spPr>
          <a:xfrm>
            <a:off x="294198" y="1268543"/>
            <a:ext cx="1240862" cy="649989"/>
          </a:xfrm>
          <a:prstGeom prst="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DF05A0C8-7BB3-F1C6-1D9A-3D27D5D46A7D}"/>
              </a:ext>
            </a:extLst>
          </p:cNvPr>
          <p:cNvSpPr/>
          <p:nvPr userDrawn="1"/>
        </p:nvSpPr>
        <p:spPr>
          <a:xfrm>
            <a:off x="2518334" y="2400405"/>
            <a:ext cx="1247636" cy="649989"/>
          </a:xfrm>
          <a:prstGeom prst="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2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653C0EA-951D-0842-53AD-9AE9E79FBE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noFill/>
        </p:spPr>
        <p:txBody>
          <a:bodyPr wrap="none" bIns="720000" anchor="ctr" anchorCtr="1"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60C91B9-9D99-D3CC-1B7A-A9B0FE4931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00985"/>
            <a:ext cx="5988967" cy="1681698"/>
          </a:xfrm>
          <a:solidFill>
            <a:srgbClr val="D51317"/>
          </a:solidFill>
        </p:spPr>
        <p:txBody>
          <a:bodyPr wrap="none" lIns="413998" tIns="413998" rIns="413998" bIns="413998" anchor="ctr" anchorCtr="0">
            <a:noAutofit/>
          </a:bodyPr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 Titel für ein Kapitel in</a:t>
            </a:r>
            <a:br>
              <a:rPr lang="de-DE" dirty="0"/>
            </a:br>
            <a:r>
              <a:rPr lang="de-DE" dirty="0" err="1"/>
              <a:t>Bold</a:t>
            </a:r>
            <a:r>
              <a:rPr lang="de-DE" dirty="0"/>
              <a:t>, 24 </a:t>
            </a:r>
            <a:r>
              <a:rPr lang="de-DE" dirty="0" err="1"/>
              <a:t>pt</a:t>
            </a:r>
            <a:r>
              <a:rPr lang="de-DE" dirty="0"/>
              <a:t>, Weiß.</a:t>
            </a:r>
          </a:p>
        </p:txBody>
      </p:sp>
    </p:spTree>
    <p:extLst>
      <p:ext uri="{BB962C8B-B14F-4D97-AF65-F5344CB8AC3E}">
        <p14:creationId xmlns:p14="http://schemas.microsoft.com/office/powerpoint/2010/main" val="874484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8280400" cy="3693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Hier steht eine Überschrift in </a:t>
            </a:r>
            <a:r>
              <a:rPr lang="de-DE" dirty="0" err="1"/>
              <a:t>Bold</a:t>
            </a:r>
            <a:r>
              <a:rPr lang="de-DE" dirty="0"/>
              <a:t>, 24 </a:t>
            </a:r>
            <a:r>
              <a:rPr lang="de-DE" dirty="0" err="1"/>
              <a:t>pt</a:t>
            </a:r>
            <a:r>
              <a:rPr lang="de-DE" dirty="0"/>
              <a:t>, Rot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ACFB41-4DB4-C54D-B2E2-20079889E5DE}" type="datetime1">
              <a:rPr lang="de-DE" smtClean="0"/>
              <a:pPr/>
              <a:t>29.10.2025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043E37-E65C-9242-A631-D8A37265D48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80CEDF-5B36-6C0B-F9B7-4DFEACAF6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4813199"/>
            <a:ext cx="1128549" cy="180000"/>
          </a:xfrm>
          <a:prstGeom prst="rect">
            <a:avLst/>
          </a:prstGeom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E41DE79-0D2B-E662-B8C1-C91C6D6635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0" y="1058863"/>
            <a:ext cx="8280400" cy="3600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Schwarz.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3980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8280400" cy="3693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Hier steht eine Überschrift in </a:t>
            </a:r>
            <a:r>
              <a:rPr lang="de-DE" dirty="0" err="1"/>
              <a:t>Bold</a:t>
            </a:r>
            <a:r>
              <a:rPr lang="de-DE" dirty="0"/>
              <a:t>, 24 </a:t>
            </a:r>
            <a:r>
              <a:rPr lang="de-DE" dirty="0" err="1"/>
              <a:t>pt</a:t>
            </a:r>
            <a:r>
              <a:rPr lang="de-DE" dirty="0"/>
              <a:t>, Rot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7D67C7-0CA9-0B4B-BCFE-218230CE6445}" type="datetime1">
              <a:rPr lang="de-DE" smtClean="0"/>
              <a:pPr/>
              <a:t>29.10.2025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043E37-E65C-9242-A631-D8A37265D48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D3D9CFEF-C4AB-5CA8-F512-94E723BD089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0" y="1058863"/>
            <a:ext cx="4068763" cy="3600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Hiersteht ein Text in Regular, 18 </a:t>
            </a:r>
            <a:r>
              <a:rPr lang="de-DE" dirty="0" err="1"/>
              <a:t>pt</a:t>
            </a:r>
            <a:r>
              <a:rPr lang="de-DE" dirty="0"/>
              <a:t>, Schwarz.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6E3977C0-A5CC-6130-1F79-5E2DE0F1AB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43438" y="1058863"/>
            <a:ext cx="4068762" cy="3600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Schwarz.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113C2E-F835-0ADC-69E5-B2CC783F9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4813199"/>
            <a:ext cx="11285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9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8280399" cy="3693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Hier steht eine Überschrift in </a:t>
            </a:r>
            <a:r>
              <a:rPr lang="de-DE" dirty="0" err="1"/>
              <a:t>Bold</a:t>
            </a:r>
            <a:r>
              <a:rPr lang="de-DE" dirty="0"/>
              <a:t>, 24 </a:t>
            </a:r>
            <a:r>
              <a:rPr lang="de-DE" dirty="0" err="1"/>
              <a:t>pt</a:t>
            </a:r>
            <a:r>
              <a:rPr lang="de-DE" dirty="0"/>
              <a:t>, Rot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A30548-E3A3-C443-BABE-CBDCE168FEAD}" type="datetime1">
              <a:rPr lang="de-DE" smtClean="0"/>
              <a:pPr/>
              <a:t>29.10.2025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043E37-E65C-9242-A631-D8A37265D4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38A2BA0-5C22-6257-1C35-95A67BDB7E7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800" y="1058863"/>
            <a:ext cx="2663825" cy="3600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Schwarz.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A4553282-284C-EFC9-4DC0-11C92DAACEE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0088" y="1058863"/>
            <a:ext cx="2663825" cy="3600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Schwarz.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24FEAC5F-9751-E119-0817-0497754B088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48375" y="1058863"/>
            <a:ext cx="2663825" cy="3600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Schwarz.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1E4423-1CBF-58B5-3365-E0C16F975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4813199"/>
            <a:ext cx="11285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9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spaltig mit Text und Bild angeschni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86406062-6D1B-580D-8F99-5E64AE0438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3438" y="0"/>
            <a:ext cx="4500562" cy="4659313"/>
          </a:xfrm>
          <a:noFill/>
        </p:spPr>
        <p:txBody>
          <a:bodyPr bIns="720000" anchor="ctr" anchorCtr="1"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4068763" cy="73866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Hier steht eine Überschrift in 2 Zeilen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8B49-42B3-6C4B-A7FB-523DF556BE45}" type="datetime1">
              <a:rPr lang="de-DE" smtClean="0"/>
              <a:t>29.10.2025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E37-E65C-9242-A631-D8A37265D480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EEB1A02-6AB5-381B-244D-5B7102C6A14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1800" y="1347788"/>
            <a:ext cx="4068763" cy="33115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Schwarz.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F8E60E-59D6-F9E2-5312-38CE231FCB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4813199"/>
            <a:ext cx="11285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1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dreispaltig mit 2 Textfeldern und Bild angeschni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C957551-9E3F-2A55-0386-9B0A3B10C4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75" y="0"/>
            <a:ext cx="3095625" cy="4659313"/>
          </a:xfrm>
          <a:noFill/>
        </p:spPr>
        <p:txBody>
          <a:bodyPr bIns="720000" anchor="ctr" anchorCtr="1"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5472113" cy="3693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Hier steht eine Überschrift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94C3-24D7-7741-A0FD-8435023C9425}" type="datetime1">
              <a:rPr lang="de-DE" smtClean="0"/>
              <a:t>29.10.2025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E37-E65C-9242-A631-D8A37265D480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FEC4DB80-832F-D77A-44CE-A09FBF42D49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800" y="1058863"/>
            <a:ext cx="2663825" cy="3600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Schwarz.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6394FCA7-D333-9EFB-ADC4-945C9D1D5DE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0088" y="1058863"/>
            <a:ext cx="2663825" cy="3600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Schwarz.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2C1A1F-1681-3FA1-615A-CDE9BD250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4813199"/>
            <a:ext cx="11285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5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Kurztext und groß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C957551-9E3F-2A55-0386-9B0A3B10C4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40089" y="0"/>
            <a:ext cx="5903912" cy="4659313"/>
          </a:xfrm>
          <a:noFill/>
        </p:spPr>
        <p:txBody>
          <a:bodyPr wrap="none" bIns="720000" anchor="ctr" anchorCtr="1"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11163"/>
            <a:ext cx="2663826" cy="73866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Hier steht eine Überschrift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94C4E-DCB5-D741-925A-E383912FE6C8}" type="datetime1">
              <a:rPr lang="de-DE" smtClean="0"/>
              <a:t>29.10.2025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E37-E65C-9242-A631-D8A37265D480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4C87075-FF47-81C9-0D4F-205B4200FF3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800" y="1347788"/>
            <a:ext cx="2663825" cy="33115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Schwarz.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A4C77C6-879B-513A-9937-8CB90BD58A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4813199"/>
            <a:ext cx="11285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07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dreispaltig mit blauer Infobox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28E96EA-37F3-6872-8980-2F1BCAF1C9D0}"/>
              </a:ext>
            </a:extLst>
          </p:cNvPr>
          <p:cNvSpPr/>
          <p:nvPr userDrawn="1"/>
        </p:nvSpPr>
        <p:spPr>
          <a:xfrm>
            <a:off x="0" y="951430"/>
            <a:ext cx="3095625" cy="3707883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4A93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3276C40-6DAF-364E-F5CC-E6FF6AB4319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1325" y="1058863"/>
            <a:ext cx="2543175" cy="3413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Weiß.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8280400" cy="3693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Hier steht eine Überschrift in </a:t>
            </a:r>
            <a:r>
              <a:rPr lang="de-DE" dirty="0" err="1"/>
              <a:t>Bold</a:t>
            </a:r>
            <a:r>
              <a:rPr lang="de-DE" dirty="0"/>
              <a:t>, 24 </a:t>
            </a:r>
            <a:r>
              <a:rPr lang="de-DE" dirty="0" err="1"/>
              <a:t>pt</a:t>
            </a:r>
            <a:r>
              <a:rPr lang="de-DE" dirty="0"/>
              <a:t>, Rot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94AA-0ED2-5946-8B72-085E7B756119}" type="datetime1">
              <a:rPr lang="de-DE" smtClean="0"/>
              <a:t>29.10.2025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E37-E65C-9242-A631-D8A37265D48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8C9B56A2-F4C9-A2E8-6003-A730A2A7793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40088" y="1058863"/>
            <a:ext cx="2663825" cy="3600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Schwarz.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9EED7791-AF12-9817-2577-2BDC7C53EB8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48375" y="1058863"/>
            <a:ext cx="2663825" cy="3600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Hier steht ein Text in Regular, 18 </a:t>
            </a:r>
            <a:r>
              <a:rPr lang="de-DE" dirty="0" err="1"/>
              <a:t>pt</a:t>
            </a:r>
            <a:r>
              <a:rPr lang="de-DE" dirty="0"/>
              <a:t>, Schwarz.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4C1ACB-B725-921D-EDBA-12EA0A57A1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4813199"/>
            <a:ext cx="11285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4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411163"/>
            <a:ext cx="5616575" cy="369332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347788"/>
            <a:ext cx="8280400" cy="3311525"/>
          </a:xfrm>
          <a:prstGeom prst="rect">
            <a:avLst/>
          </a:prstGeom>
        </p:spPr>
        <p:txBody>
          <a:bodyPr vert="horz" lIns="0" tIns="0" rIns="9000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1798" y="4767263"/>
            <a:ext cx="755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06C6F2-8BCE-7041-ADA8-D23620A91968}" type="datetime1">
              <a:rPr lang="de-DE" smtClean="0"/>
              <a:pPr/>
              <a:t>29.10.2025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3439" y="4767263"/>
            <a:ext cx="25583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999" y="4767263"/>
            <a:ext cx="755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043E37-E65C-9242-A631-D8A37265D4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547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75" r:id="rId2"/>
    <p:sldLayoutId id="2147483662" r:id="rId3"/>
    <p:sldLayoutId id="2147483679" r:id="rId4"/>
    <p:sldLayoutId id="2147483684" r:id="rId5"/>
    <p:sldLayoutId id="2147483680" r:id="rId6"/>
    <p:sldLayoutId id="2147483682" r:id="rId7"/>
    <p:sldLayoutId id="2147483683" r:id="rId8"/>
    <p:sldLayoutId id="2147483701" r:id="rId9"/>
    <p:sldLayoutId id="2147483694" r:id="rId10"/>
    <p:sldLayoutId id="2147483695" r:id="rId11"/>
    <p:sldLayoutId id="2147483700" r:id="rId12"/>
    <p:sldLayoutId id="2147483686" r:id="rId13"/>
    <p:sldLayoutId id="2147483696" r:id="rId14"/>
    <p:sldLayoutId id="2147483685" r:id="rId15"/>
    <p:sldLayoutId id="2147483692" r:id="rId16"/>
    <p:sldLayoutId id="2147483705" r:id="rId17"/>
    <p:sldLayoutId id="2147483706" r:id="rId18"/>
    <p:sldLayoutId id="2147483707" r:id="rId19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i="0" kern="1200" baseline="0">
          <a:solidFill>
            <a:srgbClr val="D5131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000" indent="-180000" algn="l" defTabSz="6858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800" kern="12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180000" algn="l" defTabSz="6858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800" kern="12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180000" algn="l" defTabSz="6858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800" kern="12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180000" algn="l" defTabSz="6858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800" kern="12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000" indent="-180000" algn="l" defTabSz="6858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800" kern="12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5488" userDrawn="1">
          <p15:clr>
            <a:srgbClr val="F26B43"/>
          </p15:clr>
        </p15:guide>
        <p15:guide id="3" pos="1950" userDrawn="1">
          <p15:clr>
            <a:srgbClr val="F26B43"/>
          </p15:clr>
        </p15:guide>
        <p15:guide id="4" pos="3810" userDrawn="1">
          <p15:clr>
            <a:srgbClr val="F26B43"/>
          </p15:clr>
        </p15:guide>
        <p15:guide id="5" pos="2041" userDrawn="1">
          <p15:clr>
            <a:srgbClr val="F26B43"/>
          </p15:clr>
        </p15:guide>
        <p15:guide id="6" pos="3719" userDrawn="1">
          <p15:clr>
            <a:srgbClr val="F26B43"/>
          </p15:clr>
        </p15:guide>
        <p15:guide id="7" pos="2835" userDrawn="1">
          <p15:clr>
            <a:srgbClr val="F26B43"/>
          </p15:clr>
        </p15:guide>
        <p15:guide id="8" pos="2925" userDrawn="1">
          <p15:clr>
            <a:srgbClr val="F26B43"/>
          </p15:clr>
        </p15:guide>
        <p15:guide id="9" orient="horz" pos="259" userDrawn="1">
          <p15:clr>
            <a:srgbClr val="F26B43"/>
          </p15:clr>
        </p15:guide>
        <p15:guide id="10" orient="horz" pos="667" userDrawn="1">
          <p15:clr>
            <a:srgbClr val="F26B43"/>
          </p15:clr>
        </p15:guide>
        <p15:guide id="11" orient="horz" pos="849" userDrawn="1">
          <p15:clr>
            <a:srgbClr val="F26B43"/>
          </p15:clr>
        </p15:guide>
        <p15:guide id="12" orient="horz" pos="2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6F8E58-44C6-12B5-6995-0A109B7C24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„Willst du, oder kann ich?“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C869B9-E1C7-059F-A749-BBCF519846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Feuerwehr und Familie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F7E15B-8756-5604-2F51-1C0890B17B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5345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33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32C2E7-4581-69EC-D475-D394CC06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FB41-4DB4-C54D-B2E2-20079889E5DE}" type="datetime1">
              <a:rPr lang="de-DE" smtClean="0"/>
              <a:t>29.10.2025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19A333-7B40-FAE1-A189-B6E60DBF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2FF42B-7B9E-1122-0AEF-38537F25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E37-E65C-9242-A631-D8A37265D480}" type="slidenum">
              <a:rPr lang="de-DE" smtClean="0"/>
              <a:t>2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B644BF4E-1657-4F79-8CF5-C9489537CFA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52455" y="1115923"/>
            <a:ext cx="5639090" cy="3486329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CD4DA7-11D8-00C4-BE45-7F20B205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solidFill>
                <a:srgbClr val="D513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5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0" y="3022584"/>
            <a:ext cx="6090557" cy="1238500"/>
          </a:xfrm>
        </p:spPr>
        <p:txBody>
          <a:bodyPr/>
          <a:lstStyle/>
          <a:p>
            <a:r>
              <a:rPr lang="de-DE" dirty="0"/>
              <a:t>Feuerwehr-Nannys</a:t>
            </a:r>
          </a:p>
        </p:txBody>
      </p:sp>
    </p:spTree>
    <p:extLst>
      <p:ext uri="{BB962C8B-B14F-4D97-AF65-F5344CB8AC3E}">
        <p14:creationId xmlns:p14="http://schemas.microsoft.com/office/powerpoint/2010/main" val="367819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32C2E7-4581-69EC-D475-D394CC06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FB41-4DB4-C54D-B2E2-20079889E5DE}" type="datetime1">
              <a:rPr lang="de-DE" smtClean="0"/>
              <a:t>29.10.2025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19A333-7B40-FAE1-A189-B6E60DBF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2FF42B-7B9E-1122-0AEF-38537F25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E37-E65C-9242-A631-D8A37265D480}" type="slidenum">
              <a:rPr lang="de-DE" smtClean="0"/>
              <a:t>4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CD4DA7-11D8-00C4-BE45-7F20B205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D51317"/>
                </a:solidFill>
              </a:rPr>
              <a:t>Versicherungsschutz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BCC70CA5-ACD4-40C7-8012-1AA37BEB2E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Betreuende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076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32C2E7-4581-69EC-D475-D394CC06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FB41-4DB4-C54D-B2E2-20079889E5DE}" type="datetime1">
              <a:rPr lang="de-DE" smtClean="0"/>
              <a:t>29.10.2025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19A333-7B40-FAE1-A189-B6E60DBF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2FF42B-7B9E-1122-0AEF-38537F25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E37-E65C-9242-A631-D8A37265D480}" type="slidenum">
              <a:rPr lang="de-DE" smtClean="0"/>
              <a:t>5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CD4DA7-11D8-00C4-BE45-7F20B205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D51317"/>
                </a:solidFill>
              </a:rPr>
              <a:t>Versicherungsschutz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584D62B-E2B1-46C9-9048-6165284B62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Betreute Kinder</a:t>
            </a:r>
          </a:p>
          <a:p>
            <a:r>
              <a:rPr lang="de-DE" dirty="0"/>
              <a:t>§ 3 Abs. 1 Nr. 7 Satzung der HFUK Nord</a:t>
            </a:r>
          </a:p>
          <a:p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56B56FD-0D47-44A0-9193-6AC7048CF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3" t="76195" b="2173"/>
          <a:stretch/>
        </p:blipFill>
        <p:spPr>
          <a:xfrm>
            <a:off x="604433" y="1890443"/>
            <a:ext cx="8487937" cy="11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7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148058-5E2C-23B5-9266-40E60F9E6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67C7-0CA9-0B4B-BCFE-218230CE6445}" type="datetime1">
              <a:rPr lang="de-DE" smtClean="0"/>
              <a:t>29.10.2025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E3CFD7-4238-3616-FCFE-64AF79F9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E188EA-9C57-2455-F59E-8348391B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E37-E65C-9242-A631-D8A37265D480}" type="slidenum">
              <a:rPr lang="de-DE" smtClean="0"/>
              <a:t>6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66DDCE9-C33C-C622-6A95-339B84D90FF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Kontakte zu anderen Betreuungspersonen (Großeltern)</a:t>
            </a:r>
          </a:p>
          <a:p>
            <a:r>
              <a:rPr lang="de-DE" dirty="0"/>
              <a:t>Gefährdungsbeurteilung</a:t>
            </a:r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27A738-3F7A-2004-2A43-862C9917A1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Ablauf der Betreuung im Einsatzfall</a:t>
            </a:r>
          </a:p>
          <a:p>
            <a:r>
              <a:rPr lang="de-DE" dirty="0"/>
              <a:t>Ablauf der Betreuung beim Übungsdienst</a:t>
            </a:r>
          </a:p>
          <a:p>
            <a:r>
              <a:rPr lang="de-DE" dirty="0"/>
              <a:t>Anzahl der Kinder</a:t>
            </a:r>
          </a:p>
          <a:p>
            <a:r>
              <a:rPr lang="de-DE" dirty="0"/>
              <a:t>Alter der Kinder</a:t>
            </a:r>
          </a:p>
          <a:p>
            <a:r>
              <a:rPr lang="de-DE" dirty="0"/>
              <a:t>Allergien, Unverträglichkeiten, gesundheitliche Einschränkungen </a:t>
            </a:r>
          </a:p>
          <a:p>
            <a:r>
              <a:rPr lang="de-DE" dirty="0"/>
              <a:t>Betreuungszeiten</a:t>
            </a:r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5D9F71-5938-F361-71FC-3EF9C230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Rahmenbedingungen organisatorisch</a:t>
            </a:r>
            <a:endParaRPr lang="de-DE" dirty="0">
              <a:solidFill>
                <a:srgbClr val="D513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8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148058-5E2C-23B5-9266-40E60F9E6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67C7-0CA9-0B4B-BCFE-218230CE6445}" type="datetime1">
              <a:rPr lang="de-DE" smtClean="0"/>
              <a:t>29.10.2025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E3CFD7-4238-3616-FCFE-64AF79F9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E188EA-9C57-2455-F59E-8348391B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E37-E65C-9242-A631-D8A37265D480}" type="slidenum">
              <a:rPr lang="de-DE" smtClean="0"/>
              <a:t>7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66DDCE9-C33C-C622-6A95-339B84D90FF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27A738-3F7A-2004-2A43-862C9917A1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Betreuungsschlüssel</a:t>
            </a:r>
          </a:p>
          <a:p>
            <a:r>
              <a:rPr lang="de-DE" dirty="0"/>
              <a:t>Erfahrung im Umgang mit Kindern</a:t>
            </a:r>
          </a:p>
          <a:p>
            <a:r>
              <a:rPr lang="de-DE" dirty="0"/>
              <a:t>räumliche Nähe zum </a:t>
            </a:r>
            <a:r>
              <a:rPr lang="de-DE" dirty="0" err="1"/>
              <a:t>FwH</a:t>
            </a:r>
            <a:endParaRPr lang="de-DE" dirty="0"/>
          </a:p>
          <a:p>
            <a:r>
              <a:rPr lang="de-DE" dirty="0" err="1"/>
              <a:t>Juleica</a:t>
            </a:r>
            <a:r>
              <a:rPr lang="de-DE" dirty="0"/>
              <a:t>-Lehrgang</a:t>
            </a:r>
          </a:p>
          <a:p>
            <a:r>
              <a:rPr lang="de-DE" dirty="0"/>
              <a:t>Schulung „Erste Hilfe am Kind“</a:t>
            </a:r>
          </a:p>
          <a:p>
            <a:r>
              <a:rPr lang="de-DE" dirty="0"/>
              <a:t>Unterweisung Verhalten im Einsatzfall</a:t>
            </a:r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5D9F71-5938-F361-71FC-3EF9C230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Rahmenbedingungen personell</a:t>
            </a:r>
            <a:endParaRPr lang="de-DE" dirty="0">
              <a:solidFill>
                <a:srgbClr val="D513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0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148058-5E2C-23B5-9266-40E60F9E6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67C7-0CA9-0B4B-BCFE-218230CE6445}" type="datetime1">
              <a:rPr lang="de-DE" smtClean="0"/>
              <a:t>29.10.2025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E3CFD7-4238-3616-FCFE-64AF79F9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E188EA-9C57-2455-F59E-8348391B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E37-E65C-9242-A631-D8A37265D480}" type="slidenum">
              <a:rPr lang="de-DE" smtClean="0"/>
              <a:t>8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66DDCE9-C33C-C622-6A95-339B84D90FF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Räume mit Gefährdungen für Kinder unzugänglich</a:t>
            </a:r>
          </a:p>
          <a:p>
            <a:r>
              <a:rPr lang="de-DE" dirty="0"/>
              <a:t>Ecken, Haken und Kanten sichern</a:t>
            </a:r>
          </a:p>
          <a:p>
            <a:r>
              <a:rPr lang="de-DE" dirty="0"/>
              <a:t>Geländer kindersicher</a:t>
            </a:r>
          </a:p>
          <a:p>
            <a:r>
              <a:rPr lang="de-DE" dirty="0"/>
              <a:t>Fenstergriffe abschließbar</a:t>
            </a:r>
          </a:p>
          <a:p>
            <a:r>
              <a:rPr lang="de-DE" dirty="0"/>
              <a:t>Türgriffe kindersicher</a:t>
            </a:r>
          </a:p>
          <a:p>
            <a:r>
              <a:rPr lang="de-DE" dirty="0"/>
              <a:t>Notausgänge leicht zu öffnen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27A738-3F7A-2004-2A43-862C9917A1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Möblierung gegen Umkippen gesichert</a:t>
            </a:r>
          </a:p>
          <a:p>
            <a:r>
              <a:rPr lang="de-DE" dirty="0"/>
              <a:t>Spannungsführende Teile gegen Berührung gesichert (Steckdosen)</a:t>
            </a:r>
          </a:p>
          <a:p>
            <a:r>
              <a:rPr lang="de-DE" dirty="0"/>
              <a:t>Gefahrstoffe zugriffsicher verwahrt</a:t>
            </a:r>
          </a:p>
          <a:p>
            <a:r>
              <a:rPr lang="de-DE" dirty="0"/>
              <a:t>Erhöhte Hygiene</a:t>
            </a:r>
          </a:p>
          <a:p>
            <a:r>
              <a:rPr lang="de-DE" dirty="0"/>
              <a:t>Kleinteile außer Reichweite von Kindern</a:t>
            </a:r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5D9F71-5938-F361-71FC-3EF9C230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63455"/>
            <a:ext cx="8280400" cy="369332"/>
          </a:xfrm>
        </p:spPr>
        <p:txBody>
          <a:bodyPr/>
          <a:lstStyle/>
          <a:p>
            <a:r>
              <a:rPr lang="de-DE" dirty="0"/>
              <a:t>Rahmenbedingungen Gebäude</a:t>
            </a:r>
            <a:endParaRPr lang="de-DE" dirty="0">
              <a:solidFill>
                <a:srgbClr val="D513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06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148058-5E2C-23B5-9266-40E60F9E6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67C7-0CA9-0B4B-BCFE-218230CE6445}" type="datetime1">
              <a:rPr lang="de-DE" smtClean="0"/>
              <a:t>29.10.2025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E3CFD7-4238-3616-FCFE-64AF79F9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E188EA-9C57-2455-F59E-8348391B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3E37-E65C-9242-A631-D8A37265D480}" type="slidenum">
              <a:rPr lang="de-DE" smtClean="0"/>
              <a:t>9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27A738-3F7A-2004-2A43-862C9917A1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Verpflegung gesichert</a:t>
            </a:r>
          </a:p>
          <a:p>
            <a:r>
              <a:rPr lang="de-DE" dirty="0"/>
              <a:t>Hygieneartikel vorhanden (Feuchttücher, Windeln)</a:t>
            </a:r>
          </a:p>
          <a:p>
            <a:r>
              <a:rPr lang="de-DE" dirty="0"/>
              <a:t>Hilfsmittel für Kinder vorhanden</a:t>
            </a:r>
          </a:p>
          <a:p>
            <a:r>
              <a:rPr lang="de-DE" dirty="0"/>
              <a:t>Erste-Hilfe Material vorhanden</a:t>
            </a:r>
          </a:p>
          <a:p>
            <a:r>
              <a:rPr lang="de-DE" dirty="0"/>
              <a:t>Beschäftigungsmöglichkeiten</a:t>
            </a:r>
          </a:p>
          <a:p>
            <a:r>
              <a:rPr lang="de-DE" dirty="0"/>
              <a:t>Evtl. Schlafmöglichkeiten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5D9F71-5938-F361-71FC-3EF9C230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75990"/>
            <a:ext cx="8280400" cy="369332"/>
          </a:xfrm>
        </p:spPr>
        <p:txBody>
          <a:bodyPr/>
          <a:lstStyle/>
          <a:p>
            <a:r>
              <a:rPr lang="de-DE" dirty="0"/>
              <a:t>Rahmenbedingungen Sonstiges</a:t>
            </a:r>
            <a:endParaRPr lang="de-DE" dirty="0">
              <a:solidFill>
                <a:srgbClr val="D51317"/>
              </a:solidFill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21B0C03A-9914-4CD1-AF3D-4C69A6972CA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683243"/>
      </p:ext>
    </p:extLst>
  </p:cSld>
  <p:clrMapOvr>
    <a:masterClrMapping/>
  </p:clrMapOvr>
</p:sld>
</file>

<file path=ppt/theme/theme1.xml><?xml version="1.0" encoding="utf-8"?>
<a:theme xmlns:a="http://schemas.openxmlformats.org/drawingml/2006/main" name="Layouts">
  <a:themeElements>
    <a:clrScheme name="UV Farbtabelle">
      <a:dk1>
        <a:srgbClr val="004994"/>
      </a:dk1>
      <a:lt1>
        <a:srgbClr val="FFFFFF"/>
      </a:lt1>
      <a:dk2>
        <a:srgbClr val="9C9C9C"/>
      </a:dk2>
      <a:lt2>
        <a:srgbClr val="000000"/>
      </a:lt2>
      <a:accent1>
        <a:srgbClr val="4EBFEF"/>
      </a:accent1>
      <a:accent2>
        <a:srgbClr val="6EBCC9"/>
      </a:accent2>
      <a:accent3>
        <a:srgbClr val="AFCA0B"/>
      </a:accent3>
      <a:accent4>
        <a:srgbClr val="F35449"/>
      </a:accent4>
      <a:accent5>
        <a:srgbClr val="FFC670"/>
      </a:accent5>
      <a:accent6>
        <a:srgbClr val="CB5D9F"/>
      </a:accent6>
      <a:hlink>
        <a:srgbClr val="000000"/>
      </a:hlink>
      <a:folHlink>
        <a:srgbClr val="004994"/>
      </a:folHlink>
    </a:clrScheme>
    <a:fontScheme name="Benutzerdefiniert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fuk_powerpoint.potx" id="{9FC4369D-ECD0-4EF4-8B30-55BA2E32FD65}" vid="{12CA59B9-EDA2-4F58-B2F3-DB048ABA84B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</Words>
  <Application>Microsoft Office PowerPoint</Application>
  <PresentationFormat>Bildschirmpräsentation (16:9)</PresentationFormat>
  <Paragraphs>63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Source Sans 3</vt:lpstr>
      <vt:lpstr>Arial</vt:lpstr>
      <vt:lpstr>Layouts</vt:lpstr>
      <vt:lpstr>PowerPoint-Präsentation</vt:lpstr>
      <vt:lpstr>PowerPoint-Präsentation</vt:lpstr>
      <vt:lpstr>PowerPoint-Präsentation</vt:lpstr>
      <vt:lpstr>Versicherungsschutz</vt:lpstr>
      <vt:lpstr>Versicherungsschutz</vt:lpstr>
      <vt:lpstr>Rahmenbedingungen organisatorisch</vt:lpstr>
      <vt:lpstr>Rahmenbedingungen personell</vt:lpstr>
      <vt:lpstr>Rahmenbedingungen Gebäude</vt:lpstr>
      <vt:lpstr>Rahmenbedingungen Sonstiges</vt:lpstr>
      <vt:lpstr>PowerPoint-Präsentation</vt:lpstr>
    </vt:vector>
  </TitlesOfParts>
  <Company>Unfallkassen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Otto, Lukas</dc:creator>
  <cp:lastModifiedBy>Wormuth, Katja</cp:lastModifiedBy>
  <cp:revision>49</cp:revision>
  <dcterms:created xsi:type="dcterms:W3CDTF">2024-12-12T08:30:55Z</dcterms:created>
  <dcterms:modified xsi:type="dcterms:W3CDTF">2025-10-29T07:43:37Z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545839c-a198-4d87-a0d2-c07b8aa32614_Enabled">
    <vt:lpwstr>true</vt:lpwstr>
  </property>
  <property fmtid="{D5CDD505-2E9C-101B-9397-08002B2CF9AE}" pid="3" name="MSIP_Label_7545839c-a198-4d87-a0d2-c07b8aa32614_SetDate">
    <vt:lpwstr>2024-10-05T19:03:20Z</vt:lpwstr>
  </property>
  <property fmtid="{D5CDD505-2E9C-101B-9397-08002B2CF9AE}" pid="4" name="MSIP_Label_7545839c-a198-4d87-a0d2-c07b8aa32614_Method">
    <vt:lpwstr>Standard</vt:lpwstr>
  </property>
  <property fmtid="{D5CDD505-2E9C-101B-9397-08002B2CF9AE}" pid="5" name="MSIP_Label_7545839c-a198-4d87-a0d2-c07b8aa32614_Name">
    <vt:lpwstr>Öffentlich</vt:lpwstr>
  </property>
  <property fmtid="{D5CDD505-2E9C-101B-9397-08002B2CF9AE}" pid="6" name="MSIP_Label_7545839c-a198-4d87-a0d2-c07b8aa32614_SiteId">
    <vt:lpwstr>f3987bed-0f17-4307-a6bb-a2ae861736b7</vt:lpwstr>
  </property>
  <property fmtid="{D5CDD505-2E9C-101B-9397-08002B2CF9AE}" pid="7" name="MSIP_Label_7545839c-a198-4d87-a0d2-c07b8aa32614_ActionId">
    <vt:lpwstr>fe681e24-1b24-46c0-999e-57d259d2dd34</vt:lpwstr>
  </property>
  <property fmtid="{D5CDD505-2E9C-101B-9397-08002B2CF9AE}" pid="8" name="MSIP_Label_7545839c-a198-4d87-a0d2-c07b8aa32614_ContentBits">
    <vt:lpwstr>0</vt:lpwstr>
  </property>
  <property fmtid="{D5CDD505-2E9C-101B-9397-08002B2CF9AE}" pid="9" name="MSIP_Label_defa4170-0d19-0005-0004-bc88714345d2_Enabled">
    <vt:lpwstr>true</vt:lpwstr>
  </property>
  <property fmtid="{D5CDD505-2E9C-101B-9397-08002B2CF9AE}" pid="10" name="MSIP_Label_defa4170-0d19-0005-0004-bc88714345d2_SetDate">
    <vt:lpwstr>2025-03-13T11:04:33Z</vt:lpwstr>
  </property>
  <property fmtid="{D5CDD505-2E9C-101B-9397-08002B2CF9AE}" pid="11" name="MSIP_Label_defa4170-0d19-0005-0004-bc88714345d2_Method">
    <vt:lpwstr>Standard</vt:lpwstr>
  </property>
  <property fmtid="{D5CDD505-2E9C-101B-9397-08002B2CF9AE}" pid="12" name="MSIP_Label_defa4170-0d19-0005-0004-bc88714345d2_Name">
    <vt:lpwstr>defa4170-0d19-0005-0004-bc88714345d2</vt:lpwstr>
  </property>
  <property fmtid="{D5CDD505-2E9C-101B-9397-08002B2CF9AE}" pid="13" name="MSIP_Label_defa4170-0d19-0005-0004-bc88714345d2_SiteId">
    <vt:lpwstr>2c6cac8d-ab61-47b3-8209-4df2e46aefbc</vt:lpwstr>
  </property>
  <property fmtid="{D5CDD505-2E9C-101B-9397-08002B2CF9AE}" pid="14" name="MSIP_Label_defa4170-0d19-0005-0004-bc88714345d2_ActionId">
    <vt:lpwstr>004dc4da-b767-42ea-bebd-d5ad2f5494fb</vt:lpwstr>
  </property>
  <property fmtid="{D5CDD505-2E9C-101B-9397-08002B2CF9AE}" pid="15" name="MSIP_Label_defa4170-0d19-0005-0004-bc88714345d2_ContentBits">
    <vt:lpwstr>0</vt:lpwstr>
  </property>
  <property fmtid="{D5CDD505-2E9C-101B-9397-08002B2CF9AE}" pid="16" name="MSIP_Label_defa4170-0d19-0005-0004-bc88714345d2_Tag">
    <vt:lpwstr>10, 3, 0, 1</vt:lpwstr>
  </property>
</Properties>
</file>